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40" autoAdjust="0"/>
    <p:restoredTop sz="94660"/>
  </p:normalViewPr>
  <p:slideViewPr>
    <p:cSldViewPr snapToGrid="0">
      <p:cViewPr varScale="1">
        <p:scale>
          <a:sx n="222" d="100"/>
          <a:sy n="222" d="100"/>
        </p:scale>
        <p:origin x="1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90D6-9F1B-4AFD-9ED9-007F17232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9E2AE-CFF6-4E51-9A70-943BBBF0B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C6EF-A07C-4C50-AFDB-27325281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C1BAF-5FA8-4BAE-9845-A97F0117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7047-46EC-46C2-B98D-4C72D9565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9934B-162D-48B0-9AB6-DEF9B21B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7F86D-7298-487B-9F25-4BCD22DEC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D34ED-5E56-498A-892B-9A74B641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31923-3532-4BC8-8226-40774490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DEF75-6CC8-4CE3-B40C-9D61443D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EA186-8D7E-48B7-BEF2-BA1339E77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0EF94-D77B-4540-88A0-067AD21A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0546A-9940-4CE9-B13E-F50BDBFD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52F3-BBF9-45BB-A9C3-1BCF99D4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604C-DC2E-4443-BD5C-AF49DA3D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2CFF-3585-4A4D-9DCF-774DEEB9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C8F4D-3A07-4B0F-89B8-7F9401139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6197-6BE9-4C66-9B6A-223E764A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B1AA3-865F-4113-BB25-355878BB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10B70-73DB-4418-9710-C8F8BE4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5C9F-B18D-45A9-B28F-F00BD588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2424B-C2B0-4E55-888F-27678AF6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8BCC-8AE6-4AAE-9E04-8B232D7C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6D721-6BAD-4592-9475-031370CF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9BD15-CC8A-47A9-96E3-C9212A482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3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F05B-0AB2-4D96-B384-C2CFBF19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47DF7-A1F1-49CB-AC54-C6E2FF548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E18C3-235D-415E-80E2-3E27C9B16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9F92E-BF66-42B8-9ECF-3BC507C1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86CF0-7582-4536-BD4A-D80AAC8F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88B98-5FE1-4C38-86FE-F687F659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A41C-8E1C-45F3-9596-6BD43000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07443-14EE-4EDC-95AC-8E74A2C1F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99971-D944-4854-BE7D-4BD38BD22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8655D-703F-46C1-AF90-446B341E6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BA91E-0169-47DE-8AA5-7676BC50D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EE612-D852-4653-B4B8-B94E7FCE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7A4A1-6248-43C3-A810-E0DFCDAC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FE274-6671-48B1-8299-CE4EEB64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17BB2-12E4-4213-87BE-832B6ECE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C5153-91A6-4E2C-9EBE-DFE9DEE0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A14D2-4CB9-45A2-A380-CF322A8C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98DD9-48C4-4DF1-A768-EA577050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94881C-D3A6-4791-A60C-70BBA405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70E7D-CA43-4E6E-9DF0-F27963A0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07CAA-4E4D-40C6-AE6A-F8D5B81A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1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52DC-4334-4242-9CB5-AC95A7C8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A337-8F87-4C5D-B146-28F6093F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C3EA8-3820-476D-A137-00E83972E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BC087-2058-48B0-B759-8D8FFEC1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6CF1-604D-477A-BF86-F80C29E0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41A92-DE60-4808-B768-D412E2C8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7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6C26-1675-463A-87BD-F54ED46C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73160-032B-482F-A18C-E4E66C05A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DCE41-0753-454C-8BD2-854C60B90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C290E-8695-470D-88BB-B8D14292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D0B60-CC50-4CD2-B449-DFD74FC2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EC20A-D41C-4264-B376-8FE8E692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26893-CB01-489B-9107-6F1506B7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535A-2716-4E5F-9B1F-02D52AA62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70CBF-FDB5-4D50-A2ED-BE8D3E6FA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F16FA-7267-4ACA-BA61-EC7F52189A47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53409-A5D4-4C2C-A63D-36F5E8AAA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5CA04-A0C8-4BC6-AEE2-2CC70D59D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9189-F7B1-4C2A-A8BB-121AFA7D7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phic 4">
            <a:extLst>
              <a:ext uri="{FF2B5EF4-FFF2-40B4-BE49-F238E27FC236}">
                <a16:creationId xmlns:a16="http://schemas.microsoft.com/office/drawing/2014/main" id="{2E1510DA-9FD2-4943-8184-8F29956ECA8A}"/>
              </a:ext>
            </a:extLst>
          </p:cNvPr>
          <p:cNvGrpSpPr/>
          <p:nvPr/>
        </p:nvGrpSpPr>
        <p:grpSpPr>
          <a:xfrm>
            <a:off x="-14007" y="-13353"/>
            <a:ext cx="12220014" cy="5040927"/>
            <a:chOff x="3119821" y="1331295"/>
            <a:chExt cx="5941226" cy="235163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D9A8F8B-2A14-4206-8A61-6C16FBCCA3D0}"/>
                </a:ext>
              </a:extLst>
            </p:cNvPr>
            <p:cNvSpPr/>
            <p:nvPr/>
          </p:nvSpPr>
          <p:spPr>
            <a:xfrm>
              <a:off x="3119821" y="1448545"/>
              <a:ext cx="5941226" cy="2234380"/>
            </a:xfrm>
            <a:custGeom>
              <a:avLst/>
              <a:gdLst>
                <a:gd name="connsiteX0" fmla="*/ 0 w 5941226"/>
                <a:gd name="connsiteY0" fmla="*/ 2234381 h 2234380"/>
                <a:gd name="connsiteX1" fmla="*/ 5941227 w 5941226"/>
                <a:gd name="connsiteY1" fmla="*/ 631876 h 2234380"/>
                <a:gd name="connsiteX2" fmla="*/ 5941227 w 5941226"/>
                <a:gd name="connsiteY2" fmla="*/ 0 h 2234380"/>
                <a:gd name="connsiteX3" fmla="*/ 0 w 5941226"/>
                <a:gd name="connsiteY3" fmla="*/ 0 h 223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34380">
                  <a:moveTo>
                    <a:pt x="0" y="2234381"/>
                  </a:moveTo>
                  <a:cubicBezTo>
                    <a:pt x="1558674" y="2234381"/>
                    <a:pt x="3368854" y="182442"/>
                    <a:pt x="5941227" y="631876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66EB3A-80B4-4E91-89B7-5D51AF0EC816}"/>
                </a:ext>
              </a:extLst>
            </p:cNvPr>
            <p:cNvSpPr/>
            <p:nvPr/>
          </p:nvSpPr>
          <p:spPr>
            <a:xfrm>
              <a:off x="3119821" y="1441631"/>
              <a:ext cx="5941226" cy="2229333"/>
            </a:xfrm>
            <a:custGeom>
              <a:avLst/>
              <a:gdLst>
                <a:gd name="connsiteX0" fmla="*/ 0 w 5941226"/>
                <a:gd name="connsiteY0" fmla="*/ 2229334 h 2229333"/>
                <a:gd name="connsiteX1" fmla="*/ 5941227 w 5941226"/>
                <a:gd name="connsiteY1" fmla="*/ 627106 h 2229333"/>
                <a:gd name="connsiteX2" fmla="*/ 5941227 w 5941226"/>
                <a:gd name="connsiteY2" fmla="*/ 0 h 2229333"/>
                <a:gd name="connsiteX3" fmla="*/ 0 w 5941226"/>
                <a:gd name="connsiteY3" fmla="*/ 0 h 222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29333">
                  <a:moveTo>
                    <a:pt x="0" y="2229334"/>
                  </a:moveTo>
                  <a:cubicBezTo>
                    <a:pt x="1601398" y="2215162"/>
                    <a:pt x="3289904" y="203735"/>
                    <a:pt x="5941227" y="627106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9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81BAE7-97ED-466D-9B90-F30B698E8DF8}"/>
                </a:ext>
              </a:extLst>
            </p:cNvPr>
            <p:cNvSpPr/>
            <p:nvPr/>
          </p:nvSpPr>
          <p:spPr>
            <a:xfrm>
              <a:off x="3119821" y="1434580"/>
              <a:ext cx="5941226" cy="2224148"/>
            </a:xfrm>
            <a:custGeom>
              <a:avLst/>
              <a:gdLst>
                <a:gd name="connsiteX0" fmla="*/ 0 w 5941226"/>
                <a:gd name="connsiteY0" fmla="*/ 2224149 h 2224148"/>
                <a:gd name="connsiteX1" fmla="*/ 5941227 w 5941226"/>
                <a:gd name="connsiteY1" fmla="*/ 622198 h 2224148"/>
                <a:gd name="connsiteX2" fmla="*/ 5941227 w 5941226"/>
                <a:gd name="connsiteY2" fmla="*/ 0 h 2224148"/>
                <a:gd name="connsiteX3" fmla="*/ 0 w 5941226"/>
                <a:gd name="connsiteY3" fmla="*/ 0 h 222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24148">
                  <a:moveTo>
                    <a:pt x="0" y="2224149"/>
                  </a:moveTo>
                  <a:cubicBezTo>
                    <a:pt x="1644192" y="2195874"/>
                    <a:pt x="3211231" y="224613"/>
                    <a:pt x="5941227" y="622198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14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D53522-D4DB-4D24-B585-66F196E8CE6D}"/>
                </a:ext>
              </a:extLst>
            </p:cNvPr>
            <p:cNvSpPr/>
            <p:nvPr/>
          </p:nvSpPr>
          <p:spPr>
            <a:xfrm>
              <a:off x="3119821" y="1427805"/>
              <a:ext cx="5941226" cy="2218825"/>
            </a:xfrm>
            <a:custGeom>
              <a:avLst/>
              <a:gdLst>
                <a:gd name="connsiteX0" fmla="*/ 0 w 5941226"/>
                <a:gd name="connsiteY0" fmla="*/ 2218826 h 2218825"/>
                <a:gd name="connsiteX1" fmla="*/ 5941227 w 5941226"/>
                <a:gd name="connsiteY1" fmla="*/ 617151 h 2218825"/>
                <a:gd name="connsiteX2" fmla="*/ 5941227 w 5941226"/>
                <a:gd name="connsiteY2" fmla="*/ 0 h 2218825"/>
                <a:gd name="connsiteX3" fmla="*/ 0 w 5941226"/>
                <a:gd name="connsiteY3" fmla="*/ 0 h 221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18825">
                  <a:moveTo>
                    <a:pt x="0" y="2218826"/>
                  </a:moveTo>
                  <a:cubicBezTo>
                    <a:pt x="1686847" y="2176378"/>
                    <a:pt x="3132074" y="245561"/>
                    <a:pt x="5941227" y="617151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20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D42EB8-BFD5-4B65-9765-DB6979F0E5A4}"/>
                </a:ext>
              </a:extLst>
            </p:cNvPr>
            <p:cNvSpPr/>
            <p:nvPr/>
          </p:nvSpPr>
          <p:spPr>
            <a:xfrm>
              <a:off x="3119821" y="1420891"/>
              <a:ext cx="5941226" cy="2213571"/>
            </a:xfrm>
            <a:custGeom>
              <a:avLst/>
              <a:gdLst>
                <a:gd name="connsiteX0" fmla="*/ 0 w 5941226"/>
                <a:gd name="connsiteY0" fmla="*/ 2213572 h 2213571"/>
                <a:gd name="connsiteX1" fmla="*/ 5941227 w 5941226"/>
                <a:gd name="connsiteY1" fmla="*/ 612173 h 2213571"/>
                <a:gd name="connsiteX2" fmla="*/ 5941227 w 5941226"/>
                <a:gd name="connsiteY2" fmla="*/ 0 h 2213571"/>
                <a:gd name="connsiteX3" fmla="*/ 0 w 5941226"/>
                <a:gd name="connsiteY3" fmla="*/ 0 h 221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13571">
                  <a:moveTo>
                    <a:pt x="0" y="2213572"/>
                  </a:moveTo>
                  <a:cubicBezTo>
                    <a:pt x="1729709" y="2157021"/>
                    <a:pt x="3053124" y="266577"/>
                    <a:pt x="5941227" y="612173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26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BDA7B9-FE7B-4A56-81E3-1DA0B8BB04E6}"/>
                </a:ext>
              </a:extLst>
            </p:cNvPr>
            <p:cNvSpPr/>
            <p:nvPr/>
          </p:nvSpPr>
          <p:spPr>
            <a:xfrm>
              <a:off x="3119821" y="1413978"/>
              <a:ext cx="5941226" cy="2208594"/>
            </a:xfrm>
            <a:custGeom>
              <a:avLst/>
              <a:gdLst>
                <a:gd name="connsiteX0" fmla="*/ 0 w 5941226"/>
                <a:gd name="connsiteY0" fmla="*/ 2208594 h 2208594"/>
                <a:gd name="connsiteX1" fmla="*/ 5941227 w 5941226"/>
                <a:gd name="connsiteY1" fmla="*/ 607472 h 2208594"/>
                <a:gd name="connsiteX2" fmla="*/ 5941227 w 5941226"/>
                <a:gd name="connsiteY2" fmla="*/ 0 h 2208594"/>
                <a:gd name="connsiteX3" fmla="*/ 0 w 5941226"/>
                <a:gd name="connsiteY3" fmla="*/ 0 h 220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08594">
                  <a:moveTo>
                    <a:pt x="0" y="2208594"/>
                  </a:moveTo>
                  <a:cubicBezTo>
                    <a:pt x="1772434" y="2137871"/>
                    <a:pt x="2974174" y="287801"/>
                    <a:pt x="5941227" y="607472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2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9CEBD1-70A8-45D9-8273-AB166FF7FE9B}"/>
                </a:ext>
              </a:extLst>
            </p:cNvPr>
            <p:cNvSpPr/>
            <p:nvPr/>
          </p:nvSpPr>
          <p:spPr>
            <a:xfrm>
              <a:off x="3119821" y="1407065"/>
              <a:ext cx="5941226" cy="2203201"/>
            </a:xfrm>
            <a:custGeom>
              <a:avLst/>
              <a:gdLst>
                <a:gd name="connsiteX0" fmla="*/ 0 w 5941226"/>
                <a:gd name="connsiteY0" fmla="*/ 2203202 h 2203201"/>
                <a:gd name="connsiteX1" fmla="*/ 5941227 w 5941226"/>
                <a:gd name="connsiteY1" fmla="*/ 602356 h 2203201"/>
                <a:gd name="connsiteX2" fmla="*/ 5941227 w 5941226"/>
                <a:gd name="connsiteY2" fmla="*/ 0 h 2203201"/>
                <a:gd name="connsiteX3" fmla="*/ 0 w 5941226"/>
                <a:gd name="connsiteY3" fmla="*/ 0 h 220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203201">
                  <a:moveTo>
                    <a:pt x="0" y="2203202"/>
                  </a:moveTo>
                  <a:cubicBezTo>
                    <a:pt x="1815227" y="2118306"/>
                    <a:pt x="2895224" y="308610"/>
                    <a:pt x="5941227" y="602356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37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E61659-5D69-4FA9-8D82-54CD3AEA8CA6}"/>
                </a:ext>
              </a:extLst>
            </p:cNvPr>
            <p:cNvSpPr/>
            <p:nvPr/>
          </p:nvSpPr>
          <p:spPr>
            <a:xfrm>
              <a:off x="3119821" y="1400082"/>
              <a:ext cx="5941226" cy="2198085"/>
            </a:xfrm>
            <a:custGeom>
              <a:avLst/>
              <a:gdLst>
                <a:gd name="connsiteX0" fmla="*/ 0 w 5941226"/>
                <a:gd name="connsiteY0" fmla="*/ 2198086 h 2198085"/>
                <a:gd name="connsiteX1" fmla="*/ 5941227 w 5941226"/>
                <a:gd name="connsiteY1" fmla="*/ 597863 h 2198085"/>
                <a:gd name="connsiteX2" fmla="*/ 5941227 w 5941226"/>
                <a:gd name="connsiteY2" fmla="*/ 0 h 2198085"/>
                <a:gd name="connsiteX3" fmla="*/ 0 w 5941226"/>
                <a:gd name="connsiteY3" fmla="*/ 0 h 219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98085">
                  <a:moveTo>
                    <a:pt x="0" y="2198086"/>
                  </a:moveTo>
                  <a:cubicBezTo>
                    <a:pt x="1857951" y="2099087"/>
                    <a:pt x="2816343" y="329696"/>
                    <a:pt x="5941227" y="597863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43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362F79-1FB0-4AF9-B6E3-EA628740E8EF}"/>
                </a:ext>
              </a:extLst>
            </p:cNvPr>
            <p:cNvSpPr/>
            <p:nvPr/>
          </p:nvSpPr>
          <p:spPr>
            <a:xfrm>
              <a:off x="3119821" y="1393169"/>
              <a:ext cx="5941226" cy="2192900"/>
            </a:xfrm>
            <a:custGeom>
              <a:avLst/>
              <a:gdLst>
                <a:gd name="connsiteX0" fmla="*/ 0 w 5941226"/>
                <a:gd name="connsiteY0" fmla="*/ 2192901 h 2192900"/>
                <a:gd name="connsiteX1" fmla="*/ 5941227 w 5941226"/>
                <a:gd name="connsiteY1" fmla="*/ 592540 h 2192900"/>
                <a:gd name="connsiteX2" fmla="*/ 5941227 w 5941226"/>
                <a:gd name="connsiteY2" fmla="*/ 0 h 2192900"/>
                <a:gd name="connsiteX3" fmla="*/ 0 w 5941226"/>
                <a:gd name="connsiteY3" fmla="*/ 0 h 219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92900">
                  <a:moveTo>
                    <a:pt x="0" y="2192901"/>
                  </a:moveTo>
                  <a:cubicBezTo>
                    <a:pt x="1900745" y="2079730"/>
                    <a:pt x="2737669" y="350712"/>
                    <a:pt x="5941227" y="592540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49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0EA48B-C15F-41DF-B664-CD224CCBB899}"/>
                </a:ext>
              </a:extLst>
            </p:cNvPr>
            <p:cNvSpPr/>
            <p:nvPr/>
          </p:nvSpPr>
          <p:spPr>
            <a:xfrm>
              <a:off x="3119821" y="1386256"/>
              <a:ext cx="5941226" cy="2187923"/>
            </a:xfrm>
            <a:custGeom>
              <a:avLst/>
              <a:gdLst>
                <a:gd name="connsiteX0" fmla="*/ 0 w 5941226"/>
                <a:gd name="connsiteY0" fmla="*/ 2187923 h 2187923"/>
                <a:gd name="connsiteX1" fmla="*/ 5941227 w 5941226"/>
                <a:gd name="connsiteY1" fmla="*/ 587631 h 2187923"/>
                <a:gd name="connsiteX2" fmla="*/ 5941227 w 5941226"/>
                <a:gd name="connsiteY2" fmla="*/ 0 h 2187923"/>
                <a:gd name="connsiteX3" fmla="*/ 0 w 5941226"/>
                <a:gd name="connsiteY3" fmla="*/ 0 h 218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87923">
                  <a:moveTo>
                    <a:pt x="0" y="2187923"/>
                  </a:moveTo>
                  <a:cubicBezTo>
                    <a:pt x="1943469" y="2060373"/>
                    <a:pt x="2658166" y="371728"/>
                    <a:pt x="5941227" y="587631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54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D3C3D9B-345E-4188-B190-B8A382046F02}"/>
                </a:ext>
              </a:extLst>
            </p:cNvPr>
            <p:cNvSpPr/>
            <p:nvPr/>
          </p:nvSpPr>
          <p:spPr>
            <a:xfrm>
              <a:off x="3119821" y="1379342"/>
              <a:ext cx="5941226" cy="2182530"/>
            </a:xfrm>
            <a:custGeom>
              <a:avLst/>
              <a:gdLst>
                <a:gd name="connsiteX0" fmla="*/ 0 w 5941226"/>
                <a:gd name="connsiteY0" fmla="*/ 2182531 h 2182530"/>
                <a:gd name="connsiteX1" fmla="*/ 5941227 w 5941226"/>
                <a:gd name="connsiteY1" fmla="*/ 582723 h 2182530"/>
                <a:gd name="connsiteX2" fmla="*/ 5941227 w 5941226"/>
                <a:gd name="connsiteY2" fmla="*/ 0 h 2182530"/>
                <a:gd name="connsiteX3" fmla="*/ 0 w 5941226"/>
                <a:gd name="connsiteY3" fmla="*/ 0 h 218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82530">
                  <a:moveTo>
                    <a:pt x="0" y="2182531"/>
                  </a:moveTo>
                  <a:cubicBezTo>
                    <a:pt x="1986262" y="2041015"/>
                    <a:pt x="2579493" y="392745"/>
                    <a:pt x="5941227" y="582723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60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97F602-5CCE-42B8-A2A5-2FC6383472E2}"/>
                </a:ext>
              </a:extLst>
            </p:cNvPr>
            <p:cNvSpPr/>
            <p:nvPr/>
          </p:nvSpPr>
          <p:spPr>
            <a:xfrm>
              <a:off x="3119821" y="1372429"/>
              <a:ext cx="5941226" cy="2177276"/>
            </a:xfrm>
            <a:custGeom>
              <a:avLst/>
              <a:gdLst>
                <a:gd name="connsiteX0" fmla="*/ 0 w 5941226"/>
                <a:gd name="connsiteY0" fmla="*/ 2177277 h 2177276"/>
                <a:gd name="connsiteX1" fmla="*/ 5941227 w 5941226"/>
                <a:gd name="connsiteY1" fmla="*/ 577814 h 2177276"/>
                <a:gd name="connsiteX2" fmla="*/ 5941227 w 5941226"/>
                <a:gd name="connsiteY2" fmla="*/ 0 h 2177276"/>
                <a:gd name="connsiteX3" fmla="*/ 0 w 5941226"/>
                <a:gd name="connsiteY3" fmla="*/ 0 h 217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77276">
                  <a:moveTo>
                    <a:pt x="0" y="2177277"/>
                  </a:moveTo>
                  <a:cubicBezTo>
                    <a:pt x="2029056" y="2022004"/>
                    <a:pt x="2500612" y="413761"/>
                    <a:pt x="5941227" y="577814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66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A756DEB-EFA1-4E1F-9CBD-23E4F3B15725}"/>
                </a:ext>
              </a:extLst>
            </p:cNvPr>
            <p:cNvSpPr/>
            <p:nvPr/>
          </p:nvSpPr>
          <p:spPr>
            <a:xfrm>
              <a:off x="3119821" y="1365516"/>
              <a:ext cx="5941226" cy="2172091"/>
            </a:xfrm>
            <a:custGeom>
              <a:avLst/>
              <a:gdLst>
                <a:gd name="connsiteX0" fmla="*/ 0 w 5941226"/>
                <a:gd name="connsiteY0" fmla="*/ 2172092 h 2172091"/>
                <a:gd name="connsiteX1" fmla="*/ 5941227 w 5941226"/>
                <a:gd name="connsiteY1" fmla="*/ 572837 h 2172091"/>
                <a:gd name="connsiteX2" fmla="*/ 5941227 w 5941226"/>
                <a:gd name="connsiteY2" fmla="*/ 0 h 2172091"/>
                <a:gd name="connsiteX3" fmla="*/ 0 w 5941226"/>
                <a:gd name="connsiteY3" fmla="*/ 0 h 217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72091">
                  <a:moveTo>
                    <a:pt x="0" y="2172092"/>
                  </a:moveTo>
                  <a:cubicBezTo>
                    <a:pt x="2071780" y="2002370"/>
                    <a:pt x="2421662" y="434778"/>
                    <a:pt x="5941227" y="572837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71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B3C94BB-A6C6-46E6-86ED-043B264DEEF8}"/>
                </a:ext>
              </a:extLst>
            </p:cNvPr>
            <p:cNvSpPr/>
            <p:nvPr/>
          </p:nvSpPr>
          <p:spPr>
            <a:xfrm>
              <a:off x="3119821" y="1358603"/>
              <a:ext cx="5941226" cy="2167183"/>
            </a:xfrm>
            <a:custGeom>
              <a:avLst/>
              <a:gdLst>
                <a:gd name="connsiteX0" fmla="*/ 0 w 5941226"/>
                <a:gd name="connsiteY0" fmla="*/ 2167183 h 2167183"/>
                <a:gd name="connsiteX1" fmla="*/ 5941227 w 5941226"/>
                <a:gd name="connsiteY1" fmla="*/ 568205 h 2167183"/>
                <a:gd name="connsiteX2" fmla="*/ 5941227 w 5941226"/>
                <a:gd name="connsiteY2" fmla="*/ 0 h 2167183"/>
                <a:gd name="connsiteX3" fmla="*/ 0 w 5941226"/>
                <a:gd name="connsiteY3" fmla="*/ 0 h 216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67183">
                  <a:moveTo>
                    <a:pt x="0" y="2167183"/>
                  </a:moveTo>
                  <a:cubicBezTo>
                    <a:pt x="2114504" y="1983289"/>
                    <a:pt x="2342712" y="456140"/>
                    <a:pt x="5941227" y="568205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77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EA1A3F9-7B4C-46BE-8D43-337914FDE97F}"/>
                </a:ext>
              </a:extLst>
            </p:cNvPr>
            <p:cNvSpPr/>
            <p:nvPr/>
          </p:nvSpPr>
          <p:spPr>
            <a:xfrm>
              <a:off x="3119821" y="1351689"/>
              <a:ext cx="5941226" cy="2161721"/>
            </a:xfrm>
            <a:custGeom>
              <a:avLst/>
              <a:gdLst>
                <a:gd name="connsiteX0" fmla="*/ 0 w 5941226"/>
                <a:gd name="connsiteY0" fmla="*/ 2161722 h 2161721"/>
                <a:gd name="connsiteX1" fmla="*/ 5941227 w 5941226"/>
                <a:gd name="connsiteY1" fmla="*/ 563296 h 2161721"/>
                <a:gd name="connsiteX2" fmla="*/ 5941227 w 5941226"/>
                <a:gd name="connsiteY2" fmla="*/ 0 h 2161721"/>
                <a:gd name="connsiteX3" fmla="*/ 0 w 5941226"/>
                <a:gd name="connsiteY3" fmla="*/ 0 h 216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61721">
                  <a:moveTo>
                    <a:pt x="0" y="2161722"/>
                  </a:moveTo>
                  <a:cubicBezTo>
                    <a:pt x="2157297" y="1963656"/>
                    <a:pt x="2264108" y="476880"/>
                    <a:pt x="5941227" y="563296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83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833FA3-9FA9-4D6E-80BE-840F46EA9F38}"/>
                </a:ext>
              </a:extLst>
            </p:cNvPr>
            <p:cNvSpPr/>
            <p:nvPr/>
          </p:nvSpPr>
          <p:spPr>
            <a:xfrm>
              <a:off x="3119821" y="1344776"/>
              <a:ext cx="5941226" cy="2156536"/>
            </a:xfrm>
            <a:custGeom>
              <a:avLst/>
              <a:gdLst>
                <a:gd name="connsiteX0" fmla="*/ 0 w 5941226"/>
                <a:gd name="connsiteY0" fmla="*/ 2156537 h 2156536"/>
                <a:gd name="connsiteX1" fmla="*/ 5941227 w 5941226"/>
                <a:gd name="connsiteY1" fmla="*/ 558111 h 2156536"/>
                <a:gd name="connsiteX2" fmla="*/ 5941227 w 5941226"/>
                <a:gd name="connsiteY2" fmla="*/ 0 h 2156536"/>
                <a:gd name="connsiteX3" fmla="*/ 0 w 5941226"/>
                <a:gd name="connsiteY3" fmla="*/ 0 h 215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56536">
                  <a:moveTo>
                    <a:pt x="0" y="2156537"/>
                  </a:moveTo>
                  <a:cubicBezTo>
                    <a:pt x="2200022" y="1944367"/>
                    <a:pt x="2184605" y="497896"/>
                    <a:pt x="5941227" y="558111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89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433825-000F-480C-BD03-3C7870927FD4}"/>
                </a:ext>
              </a:extLst>
            </p:cNvPr>
            <p:cNvSpPr/>
            <p:nvPr/>
          </p:nvSpPr>
          <p:spPr>
            <a:xfrm>
              <a:off x="3119821" y="1337932"/>
              <a:ext cx="5941226" cy="2151282"/>
            </a:xfrm>
            <a:custGeom>
              <a:avLst/>
              <a:gdLst>
                <a:gd name="connsiteX0" fmla="*/ 0 w 5941226"/>
                <a:gd name="connsiteY0" fmla="*/ 2151283 h 2151282"/>
                <a:gd name="connsiteX1" fmla="*/ 5941227 w 5941226"/>
                <a:gd name="connsiteY1" fmla="*/ 553065 h 2151282"/>
                <a:gd name="connsiteX2" fmla="*/ 5941227 w 5941226"/>
                <a:gd name="connsiteY2" fmla="*/ 0 h 2151282"/>
                <a:gd name="connsiteX3" fmla="*/ 0 w 5941226"/>
                <a:gd name="connsiteY3" fmla="*/ 0 h 215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51282">
                  <a:moveTo>
                    <a:pt x="0" y="2151283"/>
                  </a:moveTo>
                  <a:cubicBezTo>
                    <a:pt x="2242815" y="1925149"/>
                    <a:pt x="2105932" y="518844"/>
                    <a:pt x="5941227" y="553065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>
                <a:alpha val="94000"/>
              </a:srgbClr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70986CE-1212-458C-A3FD-52FA82BCFC90}"/>
                </a:ext>
              </a:extLst>
            </p:cNvPr>
            <p:cNvSpPr/>
            <p:nvPr/>
          </p:nvSpPr>
          <p:spPr>
            <a:xfrm>
              <a:off x="3119821" y="1331295"/>
              <a:ext cx="5941226" cy="2146097"/>
            </a:xfrm>
            <a:custGeom>
              <a:avLst/>
              <a:gdLst>
                <a:gd name="connsiteX0" fmla="*/ 0 w 5941226"/>
                <a:gd name="connsiteY0" fmla="*/ 2146098 h 2146097"/>
                <a:gd name="connsiteX1" fmla="*/ 5941227 w 5941226"/>
                <a:gd name="connsiteY1" fmla="*/ 548225 h 2146097"/>
                <a:gd name="connsiteX2" fmla="*/ 5941227 w 5941226"/>
                <a:gd name="connsiteY2" fmla="*/ 0 h 2146097"/>
                <a:gd name="connsiteX3" fmla="*/ 0 w 5941226"/>
                <a:gd name="connsiteY3" fmla="*/ 0 h 214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1226" h="2146097">
                  <a:moveTo>
                    <a:pt x="0" y="2146098"/>
                  </a:moveTo>
                  <a:cubicBezTo>
                    <a:pt x="2285539" y="1905653"/>
                    <a:pt x="2026982" y="539929"/>
                    <a:pt x="5941227" y="548225"/>
                  </a:cubicBezTo>
                  <a:lnTo>
                    <a:pt x="59412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CC457A2-0716-417C-BD57-3266F101CCD0}"/>
              </a:ext>
            </a:extLst>
          </p:cNvPr>
          <p:cNvSpPr/>
          <p:nvPr/>
        </p:nvSpPr>
        <p:spPr>
          <a:xfrm>
            <a:off x="1" y="71045"/>
            <a:ext cx="12206006" cy="4644958"/>
          </a:xfrm>
          <a:custGeom>
            <a:avLst/>
            <a:gdLst>
              <a:gd name="connsiteX0" fmla="*/ 0 w 5941226"/>
              <a:gd name="connsiteY0" fmla="*/ 2166907 h 2166906"/>
              <a:gd name="connsiteX1" fmla="*/ 5941227 w 5941226"/>
              <a:gd name="connsiteY1" fmla="*/ 681583 h 2166906"/>
              <a:gd name="connsiteX2" fmla="*/ 5941227 w 5941226"/>
              <a:gd name="connsiteY2" fmla="*/ 0 h 2166906"/>
              <a:gd name="connsiteX3" fmla="*/ 0 w 5941226"/>
              <a:gd name="connsiteY3" fmla="*/ 0 h 216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226" h="2166906">
                <a:moveTo>
                  <a:pt x="0" y="2166907"/>
                </a:moveTo>
                <a:cubicBezTo>
                  <a:pt x="1558674" y="2166907"/>
                  <a:pt x="2993462" y="259802"/>
                  <a:pt x="5941227" y="681583"/>
                </a:cubicBezTo>
                <a:lnTo>
                  <a:pt x="5941227" y="0"/>
                </a:lnTo>
                <a:lnTo>
                  <a:pt x="0" y="0"/>
                </a:lnTo>
                <a:close/>
              </a:path>
            </a:pathLst>
          </a:custGeom>
          <a:solidFill>
            <a:srgbClr val="294565"/>
          </a:solidFill>
          <a:ln w="6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AD6D314-9287-4E51-9452-AFF8F555B538}"/>
              </a:ext>
            </a:extLst>
          </p:cNvPr>
          <p:cNvSpPr/>
          <p:nvPr/>
        </p:nvSpPr>
        <p:spPr>
          <a:xfrm>
            <a:off x="0" y="0"/>
            <a:ext cx="12192000" cy="3234492"/>
          </a:xfrm>
          <a:custGeom>
            <a:avLst/>
            <a:gdLst>
              <a:gd name="connsiteX0" fmla="*/ 0 w 5941226"/>
              <a:gd name="connsiteY0" fmla="*/ 1653386 h 1659805"/>
              <a:gd name="connsiteX1" fmla="*/ 5941227 w 5941226"/>
              <a:gd name="connsiteY1" fmla="*/ 607196 h 1659805"/>
              <a:gd name="connsiteX2" fmla="*/ 5941227 w 5941226"/>
              <a:gd name="connsiteY2" fmla="*/ 0 h 1659805"/>
              <a:gd name="connsiteX3" fmla="*/ 0 w 5941226"/>
              <a:gd name="connsiteY3" fmla="*/ 0 h 165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226" h="1659805">
                <a:moveTo>
                  <a:pt x="0" y="1653386"/>
                </a:moveTo>
                <a:cubicBezTo>
                  <a:pt x="1750933" y="1775890"/>
                  <a:pt x="3054783" y="98307"/>
                  <a:pt x="5941227" y="607196"/>
                </a:cubicBezTo>
                <a:lnTo>
                  <a:pt x="59412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C223A"/>
          </a:solidFill>
          <a:ln w="69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3D1850A-FF33-4822-B715-DEA0FCC759F0}"/>
              </a:ext>
            </a:extLst>
          </p:cNvPr>
          <p:cNvGrpSpPr/>
          <p:nvPr/>
        </p:nvGrpSpPr>
        <p:grpSpPr>
          <a:xfrm>
            <a:off x="8503902" y="1520371"/>
            <a:ext cx="3684890" cy="1087078"/>
            <a:chOff x="6774471" y="2034196"/>
            <a:chExt cx="2288027" cy="67499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C07FEB8-B287-40C0-96D1-BE5CFEDEC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4471" y="2125150"/>
              <a:ext cx="2288027" cy="584036"/>
            </a:xfrm>
            <a:custGeom>
              <a:avLst/>
              <a:gdLst>
                <a:gd name="connsiteX0" fmla="*/ 70 w 2288027"/>
                <a:gd name="connsiteY0" fmla="*/ 174 h 584036"/>
                <a:gd name="connsiteX1" fmla="*/ 2288098 w 2288027"/>
                <a:gd name="connsiteY1" fmla="*/ 174 h 584036"/>
                <a:gd name="connsiteX2" fmla="*/ 2288098 w 2288027"/>
                <a:gd name="connsiteY2" fmla="*/ 584210 h 584036"/>
                <a:gd name="connsiteX3" fmla="*/ 70 w 2288027"/>
                <a:gd name="connsiteY3" fmla="*/ 584210 h 58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8027" h="584036">
                  <a:moveTo>
                    <a:pt x="70" y="174"/>
                  </a:moveTo>
                  <a:lnTo>
                    <a:pt x="2288098" y="174"/>
                  </a:lnTo>
                  <a:lnTo>
                    <a:pt x="2288098" y="584210"/>
                  </a:lnTo>
                  <a:lnTo>
                    <a:pt x="70" y="584210"/>
                  </a:lnTo>
                  <a:close/>
                </a:path>
              </a:pathLst>
            </a:custGeom>
          </p:spPr>
        </p:pic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BB91181-310E-430F-8C93-74D3C10A9FD3}"/>
                </a:ext>
              </a:extLst>
            </p:cNvPr>
            <p:cNvSpPr/>
            <p:nvPr/>
          </p:nvSpPr>
          <p:spPr>
            <a:xfrm>
              <a:off x="6774955" y="2053104"/>
              <a:ext cx="2286092" cy="542219"/>
            </a:xfrm>
            <a:custGeom>
              <a:avLst/>
              <a:gdLst>
                <a:gd name="connsiteX0" fmla="*/ 2282428 w 2286092"/>
                <a:gd name="connsiteY0" fmla="*/ 32709 h 542219"/>
                <a:gd name="connsiteX1" fmla="*/ 0 w 2286092"/>
                <a:gd name="connsiteY1" fmla="*/ 226627 h 542219"/>
                <a:gd name="connsiteX2" fmla="*/ 2286092 w 2286092"/>
                <a:gd name="connsiteY2" fmla="*/ 542220 h 5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92" h="542219">
                  <a:moveTo>
                    <a:pt x="2282428" y="32709"/>
                  </a:moveTo>
                  <a:cubicBezTo>
                    <a:pt x="1917889" y="-35180"/>
                    <a:pt x="632291" y="-9601"/>
                    <a:pt x="0" y="226627"/>
                  </a:cubicBezTo>
                  <a:cubicBezTo>
                    <a:pt x="949335" y="38931"/>
                    <a:pt x="1884429" y="223309"/>
                    <a:pt x="2286092" y="542220"/>
                  </a:cubicBez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7929062-07F1-4D37-8EE4-48BCEF320F4E}"/>
                </a:ext>
              </a:extLst>
            </p:cNvPr>
            <p:cNvSpPr/>
            <p:nvPr/>
          </p:nvSpPr>
          <p:spPr>
            <a:xfrm>
              <a:off x="6774955" y="2034196"/>
              <a:ext cx="2286092" cy="438485"/>
            </a:xfrm>
            <a:custGeom>
              <a:avLst/>
              <a:gdLst>
                <a:gd name="connsiteX0" fmla="*/ 2282428 w 2286092"/>
                <a:gd name="connsiteY0" fmla="*/ 46224 h 438485"/>
                <a:gd name="connsiteX1" fmla="*/ 0 w 2286092"/>
                <a:gd name="connsiteY1" fmla="*/ 245535 h 438485"/>
                <a:gd name="connsiteX2" fmla="*/ 2286092 w 2286092"/>
                <a:gd name="connsiteY2" fmla="*/ 438486 h 43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92" h="438485">
                  <a:moveTo>
                    <a:pt x="2282428" y="46224"/>
                  </a:moveTo>
                  <a:cubicBezTo>
                    <a:pt x="1917889" y="-6040"/>
                    <a:pt x="830634" y="-80082"/>
                    <a:pt x="0" y="245535"/>
                  </a:cubicBezTo>
                  <a:cubicBezTo>
                    <a:pt x="1055178" y="44"/>
                    <a:pt x="1944436" y="192994"/>
                    <a:pt x="2286092" y="438486"/>
                  </a:cubicBez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0E5C05A-F6E4-458B-BD6E-7F0C9E862735}"/>
              </a:ext>
            </a:extLst>
          </p:cNvPr>
          <p:cNvGrpSpPr/>
          <p:nvPr/>
        </p:nvGrpSpPr>
        <p:grpSpPr>
          <a:xfrm>
            <a:off x="6768860" y="2731022"/>
            <a:ext cx="4627132" cy="2347508"/>
            <a:chOff x="7024115" y="2656672"/>
            <a:chExt cx="4627132" cy="2303926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EB55CAB7-0235-43B8-9CB4-447AF4F9B4BA}"/>
                </a:ext>
              </a:extLst>
            </p:cNvPr>
            <p:cNvGrpSpPr/>
            <p:nvPr/>
          </p:nvGrpSpPr>
          <p:grpSpPr>
            <a:xfrm>
              <a:off x="7024115" y="4251204"/>
              <a:ext cx="4627132" cy="709394"/>
              <a:chOff x="7057606" y="3762887"/>
              <a:chExt cx="4627132" cy="709394"/>
            </a:xfrm>
          </p:grpSpPr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024E9786-8EB9-432E-9473-D1F727056E7E}"/>
                  </a:ext>
                </a:extLst>
              </p:cNvPr>
              <p:cNvSpPr/>
              <p:nvPr/>
            </p:nvSpPr>
            <p:spPr>
              <a:xfrm>
                <a:off x="7177237" y="3762887"/>
                <a:ext cx="4507501" cy="6913"/>
              </a:xfrm>
              <a:custGeom>
                <a:avLst/>
                <a:gdLst>
                  <a:gd name="connsiteX0" fmla="*/ 0 w 3386552"/>
                  <a:gd name="connsiteY0" fmla="*/ 0 h 6913"/>
                  <a:gd name="connsiteX1" fmla="*/ 3386552 w 3386552"/>
                  <a:gd name="connsiteY1" fmla="*/ 0 h 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86552" h="6913">
                    <a:moveTo>
                      <a:pt x="0" y="0"/>
                    </a:moveTo>
                    <a:lnTo>
                      <a:pt x="3386552" y="0"/>
                    </a:lnTo>
                  </a:path>
                </a:pathLst>
              </a:custGeom>
              <a:ln w="13827" cap="flat">
                <a:solidFill>
                  <a:srgbClr val="231F2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r"/>
                <a:endParaRPr lang="en-US"/>
              </a:p>
            </p:txBody>
          </p: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0F392F9B-615B-472D-BCB2-C489D632166D}"/>
                  </a:ext>
                </a:extLst>
              </p:cNvPr>
              <p:cNvGrpSpPr/>
              <p:nvPr/>
            </p:nvGrpSpPr>
            <p:grpSpPr>
              <a:xfrm>
                <a:off x="7057606" y="4019187"/>
                <a:ext cx="4627132" cy="453094"/>
                <a:chOff x="-318368" y="347971"/>
                <a:chExt cx="4627132" cy="453094"/>
              </a:xfrm>
            </p:grpSpPr>
            <p:sp>
              <p:nvSpPr>
                <p:cNvPr id="365" name="Google Shape;1094;p45">
                  <a:extLst>
                    <a:ext uri="{FF2B5EF4-FFF2-40B4-BE49-F238E27FC236}">
                      <a16:creationId xmlns:a16="http://schemas.microsoft.com/office/drawing/2014/main" id="{2300F8DB-E015-4DC3-9515-4A44B6DDCBC7}"/>
                    </a:ext>
                  </a:extLst>
                </p:cNvPr>
                <p:cNvSpPr txBox="1"/>
                <p:nvPr/>
              </p:nvSpPr>
              <p:spPr>
                <a:xfrm>
                  <a:off x="407059" y="397429"/>
                  <a:ext cx="3901705" cy="334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endParaRPr lang="en-US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eorgia" panose="02040502050405020303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8CC5F6EC-7EBF-4DA0-9D52-19261FA6AF68}"/>
                    </a:ext>
                  </a:extLst>
                </p:cNvPr>
                <p:cNvSpPr txBox="1"/>
                <p:nvPr/>
              </p:nvSpPr>
              <p:spPr>
                <a:xfrm>
                  <a:off x="-318368" y="347971"/>
                  <a:ext cx="4627132" cy="4530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eorgia Pro Light" panose="02040302050405020303" pitchFamily="18" charset="0"/>
                    </a:rPr>
                    <a:t>A very good illustration of spring. This photo is well composed, balanced, and technically very hard to take. Congratulations!</a:t>
                  </a:r>
                  <a:endParaRPr 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ndara" panose="020E0502030303020204" pitchFamily="34" charset="0"/>
                  </a:endParaRPr>
                </a:p>
              </p:txBody>
            </p:sp>
          </p:grpSp>
        </p:grp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9648C7EA-1E82-4621-A962-BFAF0ACDC5A9}"/>
                </a:ext>
              </a:extLst>
            </p:cNvPr>
            <p:cNvSpPr txBox="1"/>
            <p:nvPr/>
          </p:nvSpPr>
          <p:spPr>
            <a:xfrm>
              <a:off x="8109382" y="2656672"/>
              <a:ext cx="3541865" cy="103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400"/>
                </a:spcBef>
              </a:pPr>
              <a:r>
                <a:rPr lang="en-US" sz="1400" dirty="0">
                  <a:latin typeface="Georgia" panose="02040502050405020303" pitchFamily="18" charset="0"/>
                </a:rPr>
                <a:t>1</a:t>
              </a:r>
              <a:r>
                <a:rPr lang="en-US" sz="1400" baseline="30000" dirty="0">
                  <a:latin typeface="Georgia" panose="02040502050405020303" pitchFamily="18" charset="0"/>
                </a:rPr>
                <a:t>st</a:t>
              </a:r>
              <a:r>
                <a:rPr lang="en-US" sz="1400" dirty="0">
                  <a:latin typeface="Georgia" panose="02040502050405020303" pitchFamily="18" charset="0"/>
                </a:rPr>
                <a:t> PRIZE </a:t>
              </a:r>
            </a:p>
            <a:p>
              <a:pPr algn="r">
                <a:spcBef>
                  <a:spcPts val="400"/>
                </a:spcBef>
              </a:pPr>
              <a:r>
                <a:rPr lang="en-US" sz="1400" dirty="0">
                  <a:latin typeface="Georgia" panose="02040502050405020303" pitchFamily="18" charset="0"/>
                </a:rPr>
                <a:t>in the EUROPEAN SCHOOL</a:t>
              </a:r>
            </a:p>
            <a:p>
              <a:pPr algn="r">
                <a:spcBef>
                  <a:spcPts val="400"/>
                </a:spcBef>
              </a:pPr>
              <a:r>
                <a:rPr lang="en-US" sz="1400" dirty="0">
                  <a:latin typeface="Georgia" panose="02040502050405020303" pitchFamily="18" charset="0"/>
                </a:rPr>
                <a:t> “SPRING IN LUXEMBOURG 2025” PHOTOGRAPHY CONTEST is awarded to</a:t>
              </a: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F268509A-89AA-4F81-B52F-969A4F9A004C}"/>
              </a:ext>
            </a:extLst>
          </p:cNvPr>
          <p:cNvGrpSpPr/>
          <p:nvPr/>
        </p:nvGrpSpPr>
        <p:grpSpPr>
          <a:xfrm>
            <a:off x="501714" y="237983"/>
            <a:ext cx="3522653" cy="765947"/>
            <a:chOff x="3477999" y="1577820"/>
            <a:chExt cx="2646622" cy="575467"/>
          </a:xfrm>
        </p:grpSpPr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81AD9E7-F5C3-4E9E-980B-17488C3CF438}"/>
                </a:ext>
              </a:extLst>
            </p:cNvPr>
            <p:cNvSpPr/>
            <p:nvPr/>
          </p:nvSpPr>
          <p:spPr>
            <a:xfrm>
              <a:off x="3503648" y="1603330"/>
              <a:ext cx="396270" cy="365928"/>
            </a:xfrm>
            <a:custGeom>
              <a:avLst/>
              <a:gdLst>
                <a:gd name="connsiteX0" fmla="*/ 329004 w 396270"/>
                <a:gd name="connsiteY0" fmla="*/ 248260 h 365928"/>
                <a:gd name="connsiteX1" fmla="*/ 331217 w 396270"/>
                <a:gd name="connsiteY1" fmla="*/ 251855 h 365928"/>
                <a:gd name="connsiteX2" fmla="*/ 336194 w 396270"/>
                <a:gd name="connsiteY2" fmla="*/ 264506 h 365928"/>
                <a:gd name="connsiteX3" fmla="*/ 318565 w 396270"/>
                <a:gd name="connsiteY3" fmla="*/ 283380 h 365928"/>
                <a:gd name="connsiteX4" fmla="*/ 205740 w 396270"/>
                <a:gd name="connsiteY4" fmla="*/ 321195 h 365928"/>
                <a:gd name="connsiteX5" fmla="*/ 54753 w 396270"/>
                <a:gd name="connsiteY5" fmla="*/ 180786 h 365928"/>
                <a:gd name="connsiteX6" fmla="*/ 207676 w 396270"/>
                <a:gd name="connsiteY6" fmla="*/ 44732 h 365928"/>
                <a:gd name="connsiteX7" fmla="*/ 320224 w 396270"/>
                <a:gd name="connsiteY7" fmla="*/ 75911 h 365928"/>
                <a:gd name="connsiteX8" fmla="*/ 330594 w 396270"/>
                <a:gd name="connsiteY8" fmla="*/ 86419 h 365928"/>
                <a:gd name="connsiteX9" fmla="*/ 328313 w 396270"/>
                <a:gd name="connsiteY9" fmla="*/ 96859 h 365928"/>
                <a:gd name="connsiteX10" fmla="*/ 327138 w 396270"/>
                <a:gd name="connsiteY10" fmla="*/ 100384 h 365928"/>
                <a:gd name="connsiteX11" fmla="*/ 341725 w 396270"/>
                <a:gd name="connsiteY11" fmla="*/ 108888 h 365928"/>
                <a:gd name="connsiteX12" fmla="*/ 384449 w 396270"/>
                <a:gd name="connsiteY12" fmla="*/ 36022 h 365928"/>
                <a:gd name="connsiteX13" fmla="*/ 369447 w 396270"/>
                <a:gd name="connsiteY13" fmla="*/ 27311 h 365928"/>
                <a:gd name="connsiteX14" fmla="*/ 367027 w 396270"/>
                <a:gd name="connsiteY14" fmla="*/ 30629 h 365928"/>
                <a:gd name="connsiteX15" fmla="*/ 356381 w 396270"/>
                <a:gd name="connsiteY15" fmla="*/ 39340 h 365928"/>
                <a:gd name="connsiteX16" fmla="*/ 349468 w 396270"/>
                <a:gd name="connsiteY16" fmla="*/ 36782 h 365928"/>
                <a:gd name="connsiteX17" fmla="*/ 207399 w 396270"/>
                <a:gd name="connsiteY17" fmla="*/ 3 h 365928"/>
                <a:gd name="connsiteX18" fmla="*/ 0 w 396270"/>
                <a:gd name="connsiteY18" fmla="*/ 182031 h 365928"/>
                <a:gd name="connsiteX19" fmla="*/ 201385 w 396270"/>
                <a:gd name="connsiteY19" fmla="*/ 365855 h 365928"/>
                <a:gd name="connsiteX20" fmla="*/ 363294 w 396270"/>
                <a:gd name="connsiteY20" fmla="*/ 309512 h 365928"/>
                <a:gd name="connsiteX21" fmla="*/ 368203 w 396270"/>
                <a:gd name="connsiteY21" fmla="*/ 306539 h 365928"/>
                <a:gd name="connsiteX22" fmla="*/ 380923 w 396270"/>
                <a:gd name="connsiteY22" fmla="*/ 314835 h 365928"/>
                <a:gd name="connsiteX23" fmla="*/ 383965 w 396270"/>
                <a:gd name="connsiteY23" fmla="*/ 317393 h 365928"/>
                <a:gd name="connsiteX24" fmla="*/ 396271 w 396270"/>
                <a:gd name="connsiteY24" fmla="*/ 306263 h 365928"/>
                <a:gd name="connsiteX25" fmla="*/ 342831 w 396270"/>
                <a:gd name="connsiteY25" fmla="*/ 238236 h 36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270" h="365928">
                  <a:moveTo>
                    <a:pt x="329004" y="248260"/>
                  </a:moveTo>
                  <a:lnTo>
                    <a:pt x="331217" y="251855"/>
                  </a:lnTo>
                  <a:cubicBezTo>
                    <a:pt x="333584" y="255758"/>
                    <a:pt x="335267" y="260037"/>
                    <a:pt x="336194" y="264506"/>
                  </a:cubicBezTo>
                  <a:cubicBezTo>
                    <a:pt x="336194" y="265405"/>
                    <a:pt x="335365" y="270590"/>
                    <a:pt x="318565" y="283380"/>
                  </a:cubicBezTo>
                  <a:cubicBezTo>
                    <a:pt x="286089" y="307956"/>
                    <a:pt x="246467" y="321236"/>
                    <a:pt x="205740" y="321195"/>
                  </a:cubicBezTo>
                  <a:cubicBezTo>
                    <a:pt x="119669" y="321195"/>
                    <a:pt x="54753" y="260773"/>
                    <a:pt x="54753" y="180786"/>
                  </a:cubicBezTo>
                  <a:cubicBezTo>
                    <a:pt x="54753" y="101905"/>
                    <a:pt x="119047" y="44732"/>
                    <a:pt x="207676" y="44732"/>
                  </a:cubicBezTo>
                  <a:cubicBezTo>
                    <a:pt x="247361" y="44458"/>
                    <a:pt x="286337" y="55256"/>
                    <a:pt x="320224" y="75911"/>
                  </a:cubicBezTo>
                  <a:cubicBezTo>
                    <a:pt x="327829" y="80612"/>
                    <a:pt x="330594" y="84484"/>
                    <a:pt x="330594" y="86419"/>
                  </a:cubicBezTo>
                  <a:cubicBezTo>
                    <a:pt x="330364" y="89994"/>
                    <a:pt x="329595" y="93514"/>
                    <a:pt x="328313" y="96859"/>
                  </a:cubicBezTo>
                  <a:lnTo>
                    <a:pt x="327138" y="100384"/>
                  </a:lnTo>
                  <a:lnTo>
                    <a:pt x="341725" y="108888"/>
                  </a:lnTo>
                  <a:lnTo>
                    <a:pt x="384449" y="36022"/>
                  </a:lnTo>
                  <a:lnTo>
                    <a:pt x="369447" y="27311"/>
                  </a:lnTo>
                  <a:lnTo>
                    <a:pt x="367027" y="30629"/>
                  </a:lnTo>
                  <a:cubicBezTo>
                    <a:pt x="360806" y="39340"/>
                    <a:pt x="358870" y="39340"/>
                    <a:pt x="356381" y="39340"/>
                  </a:cubicBezTo>
                  <a:cubicBezTo>
                    <a:pt x="355067" y="39340"/>
                    <a:pt x="353961" y="39340"/>
                    <a:pt x="349468" y="36782"/>
                  </a:cubicBezTo>
                  <a:cubicBezTo>
                    <a:pt x="306089" y="12443"/>
                    <a:pt x="257139" y="-229"/>
                    <a:pt x="207399" y="3"/>
                  </a:cubicBezTo>
                  <a:cubicBezTo>
                    <a:pt x="85103" y="3"/>
                    <a:pt x="0" y="74874"/>
                    <a:pt x="0" y="182031"/>
                  </a:cubicBezTo>
                  <a:cubicBezTo>
                    <a:pt x="0" y="289187"/>
                    <a:pt x="84688" y="365855"/>
                    <a:pt x="201385" y="365855"/>
                  </a:cubicBezTo>
                  <a:cubicBezTo>
                    <a:pt x="260396" y="367298"/>
                    <a:pt x="317927" y="347277"/>
                    <a:pt x="363294" y="309512"/>
                  </a:cubicBezTo>
                  <a:cubicBezTo>
                    <a:pt x="364805" y="308328"/>
                    <a:pt x="366453" y="307330"/>
                    <a:pt x="368203" y="306539"/>
                  </a:cubicBezTo>
                  <a:cubicBezTo>
                    <a:pt x="369516" y="306539"/>
                    <a:pt x="372766" y="307922"/>
                    <a:pt x="380923" y="314835"/>
                  </a:cubicBezTo>
                  <a:lnTo>
                    <a:pt x="383965" y="317393"/>
                  </a:lnTo>
                  <a:lnTo>
                    <a:pt x="396271" y="306263"/>
                  </a:lnTo>
                  <a:lnTo>
                    <a:pt x="342831" y="238236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9D06FDA-0DB8-46B7-AA77-01AF51871F58}"/>
                </a:ext>
              </a:extLst>
            </p:cNvPr>
            <p:cNvSpPr/>
            <p:nvPr/>
          </p:nvSpPr>
          <p:spPr>
            <a:xfrm>
              <a:off x="3924392" y="1713670"/>
              <a:ext cx="214105" cy="262014"/>
            </a:xfrm>
            <a:custGeom>
              <a:avLst/>
              <a:gdLst>
                <a:gd name="connsiteX0" fmla="*/ 202145 w 214105"/>
                <a:gd name="connsiteY0" fmla="*/ 209957 h 262014"/>
                <a:gd name="connsiteX1" fmla="*/ 187489 w 214105"/>
                <a:gd name="connsiteY1" fmla="*/ 220604 h 262014"/>
                <a:gd name="connsiteX2" fmla="*/ 48531 w 214105"/>
                <a:gd name="connsiteY2" fmla="*/ 220604 h 262014"/>
                <a:gd name="connsiteX3" fmla="*/ 48531 w 214105"/>
                <a:gd name="connsiteY3" fmla="*/ 141446 h 262014"/>
                <a:gd name="connsiteX4" fmla="*/ 135363 w 214105"/>
                <a:gd name="connsiteY4" fmla="*/ 141446 h 262014"/>
                <a:gd name="connsiteX5" fmla="*/ 150088 w 214105"/>
                <a:gd name="connsiteY5" fmla="*/ 152231 h 262014"/>
                <a:gd name="connsiteX6" fmla="*/ 150710 w 214105"/>
                <a:gd name="connsiteY6" fmla="*/ 154443 h 262014"/>
                <a:gd name="connsiteX7" fmla="*/ 161564 w 214105"/>
                <a:gd name="connsiteY7" fmla="*/ 154443 h 262014"/>
                <a:gd name="connsiteX8" fmla="*/ 161564 w 214105"/>
                <a:gd name="connsiteY8" fmla="*/ 100036 h 262014"/>
                <a:gd name="connsiteX9" fmla="*/ 150710 w 214105"/>
                <a:gd name="connsiteY9" fmla="*/ 100036 h 262014"/>
                <a:gd name="connsiteX10" fmla="*/ 150088 w 214105"/>
                <a:gd name="connsiteY10" fmla="*/ 102248 h 262014"/>
                <a:gd name="connsiteX11" fmla="*/ 135363 w 214105"/>
                <a:gd name="connsiteY11" fmla="*/ 113033 h 262014"/>
                <a:gd name="connsiteX12" fmla="*/ 48531 w 214105"/>
                <a:gd name="connsiteY12" fmla="*/ 113033 h 262014"/>
                <a:gd name="connsiteX13" fmla="*/ 48531 w 214105"/>
                <a:gd name="connsiteY13" fmla="*/ 41411 h 262014"/>
                <a:gd name="connsiteX14" fmla="*/ 186245 w 214105"/>
                <a:gd name="connsiteY14" fmla="*/ 41411 h 262014"/>
                <a:gd name="connsiteX15" fmla="*/ 200901 w 214105"/>
                <a:gd name="connsiteY15" fmla="*/ 52195 h 262014"/>
                <a:gd name="connsiteX16" fmla="*/ 201523 w 214105"/>
                <a:gd name="connsiteY16" fmla="*/ 54477 h 262014"/>
                <a:gd name="connsiteX17" fmla="*/ 212377 w 214105"/>
                <a:gd name="connsiteY17" fmla="*/ 54477 h 262014"/>
                <a:gd name="connsiteX18" fmla="*/ 212377 w 214105"/>
                <a:gd name="connsiteY18" fmla="*/ 0 h 262014"/>
                <a:gd name="connsiteX19" fmla="*/ 201315 w 214105"/>
                <a:gd name="connsiteY19" fmla="*/ 0 h 262014"/>
                <a:gd name="connsiteX20" fmla="*/ 200693 w 214105"/>
                <a:gd name="connsiteY20" fmla="*/ 2281 h 262014"/>
                <a:gd name="connsiteX21" fmla="*/ 186037 w 214105"/>
                <a:gd name="connsiteY21" fmla="*/ 13066 h 262014"/>
                <a:gd name="connsiteX22" fmla="*/ 0 w 214105"/>
                <a:gd name="connsiteY22" fmla="*/ 13066 h 262014"/>
                <a:gd name="connsiteX23" fmla="*/ 0 w 214105"/>
                <a:gd name="connsiteY23" fmla="*/ 23851 h 262014"/>
                <a:gd name="connsiteX24" fmla="*/ 2212 w 214105"/>
                <a:gd name="connsiteY24" fmla="*/ 24542 h 262014"/>
                <a:gd name="connsiteX25" fmla="*/ 12997 w 214105"/>
                <a:gd name="connsiteY25" fmla="*/ 39198 h 262014"/>
                <a:gd name="connsiteX26" fmla="*/ 12997 w 214105"/>
                <a:gd name="connsiteY26" fmla="*/ 222816 h 262014"/>
                <a:gd name="connsiteX27" fmla="*/ 2212 w 214105"/>
                <a:gd name="connsiteY27" fmla="*/ 237541 h 262014"/>
                <a:gd name="connsiteX28" fmla="*/ 0 w 214105"/>
                <a:gd name="connsiteY28" fmla="*/ 238163 h 262014"/>
                <a:gd name="connsiteX29" fmla="*/ 0 w 214105"/>
                <a:gd name="connsiteY29" fmla="*/ 249017 h 262014"/>
                <a:gd name="connsiteX30" fmla="*/ 187489 w 214105"/>
                <a:gd name="connsiteY30" fmla="*/ 249017 h 262014"/>
                <a:gd name="connsiteX31" fmla="*/ 202145 w 214105"/>
                <a:gd name="connsiteY31" fmla="*/ 259664 h 262014"/>
                <a:gd name="connsiteX32" fmla="*/ 202698 w 214105"/>
                <a:gd name="connsiteY32" fmla="*/ 262014 h 262014"/>
                <a:gd name="connsiteX33" fmla="*/ 214105 w 214105"/>
                <a:gd name="connsiteY33" fmla="*/ 262014 h 262014"/>
                <a:gd name="connsiteX34" fmla="*/ 214105 w 214105"/>
                <a:gd name="connsiteY34" fmla="*/ 207607 h 262014"/>
                <a:gd name="connsiteX35" fmla="*/ 202698 w 214105"/>
                <a:gd name="connsiteY35" fmla="*/ 207607 h 2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105" h="262014">
                  <a:moveTo>
                    <a:pt x="202145" y="209957"/>
                  </a:moveTo>
                  <a:cubicBezTo>
                    <a:pt x="200002" y="219014"/>
                    <a:pt x="197790" y="220604"/>
                    <a:pt x="187489" y="220604"/>
                  </a:cubicBezTo>
                  <a:lnTo>
                    <a:pt x="48531" y="220604"/>
                  </a:lnTo>
                  <a:lnTo>
                    <a:pt x="48531" y="141446"/>
                  </a:lnTo>
                  <a:lnTo>
                    <a:pt x="135363" y="141446"/>
                  </a:lnTo>
                  <a:cubicBezTo>
                    <a:pt x="145318" y="141446"/>
                    <a:pt x="147530" y="143036"/>
                    <a:pt x="150088" y="152231"/>
                  </a:cubicBezTo>
                  <a:lnTo>
                    <a:pt x="150710" y="154443"/>
                  </a:lnTo>
                  <a:lnTo>
                    <a:pt x="161564" y="154443"/>
                  </a:lnTo>
                  <a:lnTo>
                    <a:pt x="161564" y="100036"/>
                  </a:lnTo>
                  <a:lnTo>
                    <a:pt x="150710" y="100036"/>
                  </a:lnTo>
                  <a:lnTo>
                    <a:pt x="150088" y="102248"/>
                  </a:lnTo>
                  <a:cubicBezTo>
                    <a:pt x="147530" y="111442"/>
                    <a:pt x="145318" y="113033"/>
                    <a:pt x="135363" y="113033"/>
                  </a:cubicBezTo>
                  <a:lnTo>
                    <a:pt x="48531" y="113033"/>
                  </a:lnTo>
                  <a:lnTo>
                    <a:pt x="48531" y="41411"/>
                  </a:lnTo>
                  <a:lnTo>
                    <a:pt x="186245" y="41411"/>
                  </a:lnTo>
                  <a:cubicBezTo>
                    <a:pt x="196130" y="41411"/>
                    <a:pt x="198343" y="43070"/>
                    <a:pt x="200901" y="52195"/>
                  </a:cubicBezTo>
                  <a:lnTo>
                    <a:pt x="201523" y="54477"/>
                  </a:lnTo>
                  <a:lnTo>
                    <a:pt x="212377" y="54477"/>
                  </a:lnTo>
                  <a:lnTo>
                    <a:pt x="212377" y="0"/>
                  </a:lnTo>
                  <a:lnTo>
                    <a:pt x="201315" y="0"/>
                  </a:lnTo>
                  <a:lnTo>
                    <a:pt x="200693" y="2281"/>
                  </a:lnTo>
                  <a:cubicBezTo>
                    <a:pt x="198135" y="11407"/>
                    <a:pt x="195923" y="13066"/>
                    <a:pt x="186037" y="13066"/>
                  </a:cubicBezTo>
                  <a:lnTo>
                    <a:pt x="0" y="13066"/>
                  </a:lnTo>
                  <a:lnTo>
                    <a:pt x="0" y="23851"/>
                  </a:lnTo>
                  <a:lnTo>
                    <a:pt x="2212" y="24542"/>
                  </a:lnTo>
                  <a:cubicBezTo>
                    <a:pt x="11407" y="27100"/>
                    <a:pt x="12997" y="29312"/>
                    <a:pt x="12997" y="39198"/>
                  </a:cubicBezTo>
                  <a:lnTo>
                    <a:pt x="12997" y="222816"/>
                  </a:lnTo>
                  <a:cubicBezTo>
                    <a:pt x="12997" y="232771"/>
                    <a:pt x="11407" y="234983"/>
                    <a:pt x="2212" y="237541"/>
                  </a:cubicBezTo>
                  <a:lnTo>
                    <a:pt x="0" y="238163"/>
                  </a:lnTo>
                  <a:lnTo>
                    <a:pt x="0" y="249017"/>
                  </a:lnTo>
                  <a:lnTo>
                    <a:pt x="187489" y="249017"/>
                  </a:lnTo>
                  <a:cubicBezTo>
                    <a:pt x="197790" y="249017"/>
                    <a:pt x="200002" y="250607"/>
                    <a:pt x="202145" y="259664"/>
                  </a:cubicBezTo>
                  <a:lnTo>
                    <a:pt x="202698" y="262014"/>
                  </a:lnTo>
                  <a:lnTo>
                    <a:pt x="214105" y="262014"/>
                  </a:lnTo>
                  <a:lnTo>
                    <a:pt x="214105" y="207607"/>
                  </a:lnTo>
                  <a:lnTo>
                    <a:pt x="202698" y="207607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0C7E961-A2E3-4B67-BAE7-54E2882264D1}"/>
                </a:ext>
              </a:extLst>
            </p:cNvPr>
            <p:cNvSpPr/>
            <p:nvPr/>
          </p:nvSpPr>
          <p:spPr>
            <a:xfrm>
              <a:off x="4174861" y="1726736"/>
              <a:ext cx="238370" cy="235951"/>
            </a:xfrm>
            <a:custGeom>
              <a:avLst/>
              <a:gdLst>
                <a:gd name="connsiteX0" fmla="*/ 221572 w 238370"/>
                <a:gd name="connsiteY0" fmla="*/ 216525 h 235951"/>
                <a:gd name="connsiteX1" fmla="*/ 166265 w 238370"/>
                <a:gd name="connsiteY1" fmla="*/ 129071 h 235951"/>
                <a:gd name="connsiteX2" fmla="*/ 229660 w 238370"/>
                <a:gd name="connsiteY2" fmla="*/ 66506 h 235951"/>
                <a:gd name="connsiteX3" fmla="*/ 204427 w 238370"/>
                <a:gd name="connsiteY3" fmla="*/ 14864 h 235951"/>
                <a:gd name="connsiteX4" fmla="*/ 139165 w 238370"/>
                <a:gd name="connsiteY4" fmla="*/ 0 h 235951"/>
                <a:gd name="connsiteX5" fmla="*/ 0 w 238370"/>
                <a:gd name="connsiteY5" fmla="*/ 0 h 235951"/>
                <a:gd name="connsiteX6" fmla="*/ 0 w 238370"/>
                <a:gd name="connsiteY6" fmla="*/ 10785 h 235951"/>
                <a:gd name="connsiteX7" fmla="*/ 2212 w 238370"/>
                <a:gd name="connsiteY7" fmla="*/ 11476 h 235951"/>
                <a:gd name="connsiteX8" fmla="*/ 12997 w 238370"/>
                <a:gd name="connsiteY8" fmla="*/ 26132 h 235951"/>
                <a:gd name="connsiteX9" fmla="*/ 12997 w 238370"/>
                <a:gd name="connsiteY9" fmla="*/ 209750 h 235951"/>
                <a:gd name="connsiteX10" fmla="*/ 2212 w 238370"/>
                <a:gd name="connsiteY10" fmla="*/ 224475 h 235951"/>
                <a:gd name="connsiteX11" fmla="*/ 0 w 238370"/>
                <a:gd name="connsiteY11" fmla="*/ 225097 h 235951"/>
                <a:gd name="connsiteX12" fmla="*/ 0 w 238370"/>
                <a:gd name="connsiteY12" fmla="*/ 235951 h 235951"/>
                <a:gd name="connsiteX13" fmla="*/ 61459 w 238370"/>
                <a:gd name="connsiteY13" fmla="*/ 235951 h 235951"/>
                <a:gd name="connsiteX14" fmla="*/ 61459 w 238370"/>
                <a:gd name="connsiteY14" fmla="*/ 225097 h 235951"/>
                <a:gd name="connsiteX15" fmla="*/ 59247 w 238370"/>
                <a:gd name="connsiteY15" fmla="*/ 224475 h 235951"/>
                <a:gd name="connsiteX16" fmla="*/ 48462 w 238370"/>
                <a:gd name="connsiteY16" fmla="*/ 209750 h 235951"/>
                <a:gd name="connsiteX17" fmla="*/ 48462 w 238370"/>
                <a:gd name="connsiteY17" fmla="*/ 131768 h 235951"/>
                <a:gd name="connsiteX18" fmla="*/ 127343 w 238370"/>
                <a:gd name="connsiteY18" fmla="*/ 131768 h 235951"/>
                <a:gd name="connsiteX19" fmla="*/ 179400 w 238370"/>
                <a:gd name="connsiteY19" fmla="*/ 213898 h 235951"/>
                <a:gd name="connsiteX20" fmla="*/ 183548 w 238370"/>
                <a:gd name="connsiteY20" fmla="*/ 222401 h 235951"/>
                <a:gd name="connsiteX21" fmla="*/ 177949 w 238370"/>
                <a:gd name="connsiteY21" fmla="*/ 224406 h 235951"/>
                <a:gd name="connsiteX22" fmla="*/ 175529 w 238370"/>
                <a:gd name="connsiteY22" fmla="*/ 224959 h 235951"/>
                <a:gd name="connsiteX23" fmla="*/ 175529 w 238370"/>
                <a:gd name="connsiteY23" fmla="*/ 235951 h 235951"/>
                <a:gd name="connsiteX24" fmla="*/ 238371 w 238370"/>
                <a:gd name="connsiteY24" fmla="*/ 235951 h 235951"/>
                <a:gd name="connsiteX25" fmla="*/ 238371 w 238370"/>
                <a:gd name="connsiteY25" fmla="*/ 225166 h 235951"/>
                <a:gd name="connsiteX26" fmla="*/ 235744 w 238370"/>
                <a:gd name="connsiteY26" fmla="*/ 225166 h 235951"/>
                <a:gd name="connsiteX27" fmla="*/ 221572 w 238370"/>
                <a:gd name="connsiteY27" fmla="*/ 216525 h 235951"/>
                <a:gd name="connsiteX28" fmla="*/ 48739 w 238370"/>
                <a:gd name="connsiteY28" fmla="*/ 28344 h 235951"/>
                <a:gd name="connsiteX29" fmla="*/ 136469 w 238370"/>
                <a:gd name="connsiteY29" fmla="*/ 28344 h 235951"/>
                <a:gd name="connsiteX30" fmla="*/ 181751 w 238370"/>
                <a:gd name="connsiteY30" fmla="*/ 37885 h 235951"/>
                <a:gd name="connsiteX31" fmla="*/ 195577 w 238370"/>
                <a:gd name="connsiteY31" fmla="*/ 67750 h 235951"/>
                <a:gd name="connsiteX32" fmla="*/ 181198 w 238370"/>
                <a:gd name="connsiteY32" fmla="*/ 96579 h 235951"/>
                <a:gd name="connsiteX33" fmla="*/ 132805 w 238370"/>
                <a:gd name="connsiteY33" fmla="*/ 103492 h 235951"/>
                <a:gd name="connsiteX34" fmla="*/ 48462 w 238370"/>
                <a:gd name="connsiteY34" fmla="*/ 103492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8370" h="235951">
                  <a:moveTo>
                    <a:pt x="221572" y="216525"/>
                  </a:moveTo>
                  <a:lnTo>
                    <a:pt x="166265" y="129071"/>
                  </a:lnTo>
                  <a:cubicBezTo>
                    <a:pt x="207192" y="124025"/>
                    <a:pt x="229660" y="101902"/>
                    <a:pt x="229660" y="66506"/>
                  </a:cubicBezTo>
                  <a:cubicBezTo>
                    <a:pt x="230411" y="46156"/>
                    <a:pt x="220942" y="26777"/>
                    <a:pt x="204427" y="14864"/>
                  </a:cubicBezTo>
                  <a:cubicBezTo>
                    <a:pt x="189701" y="4010"/>
                    <a:pt x="172003" y="0"/>
                    <a:pt x="139165" y="0"/>
                  </a:cubicBezTo>
                  <a:lnTo>
                    <a:pt x="0" y="0"/>
                  </a:lnTo>
                  <a:lnTo>
                    <a:pt x="0" y="10785"/>
                  </a:lnTo>
                  <a:lnTo>
                    <a:pt x="2212" y="11476"/>
                  </a:lnTo>
                  <a:cubicBezTo>
                    <a:pt x="11407" y="14034"/>
                    <a:pt x="12997" y="16246"/>
                    <a:pt x="12997" y="26132"/>
                  </a:cubicBezTo>
                  <a:lnTo>
                    <a:pt x="12997" y="209750"/>
                  </a:lnTo>
                  <a:cubicBezTo>
                    <a:pt x="12997" y="219705"/>
                    <a:pt x="11407" y="221917"/>
                    <a:pt x="2212" y="224475"/>
                  </a:cubicBezTo>
                  <a:lnTo>
                    <a:pt x="0" y="225097"/>
                  </a:lnTo>
                  <a:lnTo>
                    <a:pt x="0" y="235951"/>
                  </a:lnTo>
                  <a:lnTo>
                    <a:pt x="61459" y="235951"/>
                  </a:lnTo>
                  <a:lnTo>
                    <a:pt x="61459" y="225097"/>
                  </a:lnTo>
                  <a:lnTo>
                    <a:pt x="59247" y="224475"/>
                  </a:lnTo>
                  <a:cubicBezTo>
                    <a:pt x="50052" y="221917"/>
                    <a:pt x="48462" y="219705"/>
                    <a:pt x="48462" y="209750"/>
                  </a:cubicBezTo>
                  <a:lnTo>
                    <a:pt x="48462" y="131768"/>
                  </a:lnTo>
                  <a:lnTo>
                    <a:pt x="127343" y="131768"/>
                  </a:lnTo>
                  <a:lnTo>
                    <a:pt x="179400" y="213898"/>
                  </a:lnTo>
                  <a:cubicBezTo>
                    <a:pt x="181255" y="216476"/>
                    <a:pt x="182658" y="219352"/>
                    <a:pt x="183548" y="222401"/>
                  </a:cubicBezTo>
                  <a:cubicBezTo>
                    <a:pt x="183548" y="222401"/>
                    <a:pt x="182580" y="223369"/>
                    <a:pt x="177949" y="224406"/>
                  </a:cubicBezTo>
                  <a:lnTo>
                    <a:pt x="175529" y="224959"/>
                  </a:lnTo>
                  <a:lnTo>
                    <a:pt x="175529" y="235951"/>
                  </a:lnTo>
                  <a:lnTo>
                    <a:pt x="238371" y="235951"/>
                  </a:lnTo>
                  <a:lnTo>
                    <a:pt x="238371" y="225166"/>
                  </a:lnTo>
                  <a:lnTo>
                    <a:pt x="235744" y="225166"/>
                  </a:lnTo>
                  <a:cubicBezTo>
                    <a:pt x="226756" y="223645"/>
                    <a:pt x="225581" y="222816"/>
                    <a:pt x="221572" y="216525"/>
                  </a:cubicBezTo>
                  <a:close/>
                  <a:moveTo>
                    <a:pt x="48739" y="28344"/>
                  </a:moveTo>
                  <a:lnTo>
                    <a:pt x="136469" y="28344"/>
                  </a:lnTo>
                  <a:cubicBezTo>
                    <a:pt x="159352" y="28344"/>
                    <a:pt x="172072" y="31041"/>
                    <a:pt x="181751" y="37885"/>
                  </a:cubicBezTo>
                  <a:cubicBezTo>
                    <a:pt x="190923" y="45015"/>
                    <a:pt x="196075" y="56144"/>
                    <a:pt x="195577" y="67750"/>
                  </a:cubicBezTo>
                  <a:cubicBezTo>
                    <a:pt x="196336" y="79251"/>
                    <a:pt x="190841" y="90268"/>
                    <a:pt x="181198" y="96579"/>
                  </a:cubicBezTo>
                  <a:cubicBezTo>
                    <a:pt x="171588" y="101764"/>
                    <a:pt x="160458" y="103492"/>
                    <a:pt x="132805" y="103492"/>
                  </a:cubicBezTo>
                  <a:lnTo>
                    <a:pt x="48462" y="103492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E176DAAE-0C66-4B5D-9EB5-E7C5B5EEEF79}"/>
                </a:ext>
              </a:extLst>
            </p:cNvPr>
            <p:cNvSpPr/>
            <p:nvPr/>
          </p:nvSpPr>
          <p:spPr>
            <a:xfrm>
              <a:off x="4426989" y="1714914"/>
              <a:ext cx="231734" cy="247772"/>
            </a:xfrm>
            <a:custGeom>
              <a:avLst/>
              <a:gdLst>
                <a:gd name="connsiteX0" fmla="*/ 220327 w 231734"/>
                <a:gd name="connsiteY0" fmla="*/ 2281 h 247772"/>
                <a:gd name="connsiteX1" fmla="*/ 205602 w 231734"/>
                <a:gd name="connsiteY1" fmla="*/ 13066 h 247772"/>
                <a:gd name="connsiteX2" fmla="*/ 26201 w 231734"/>
                <a:gd name="connsiteY2" fmla="*/ 13066 h 247772"/>
                <a:gd name="connsiteX3" fmla="*/ 11476 w 231734"/>
                <a:gd name="connsiteY3" fmla="*/ 2281 h 247772"/>
                <a:gd name="connsiteX4" fmla="*/ 10854 w 231734"/>
                <a:gd name="connsiteY4" fmla="*/ 0 h 247772"/>
                <a:gd name="connsiteX5" fmla="*/ 0 w 231734"/>
                <a:gd name="connsiteY5" fmla="*/ 0 h 247772"/>
                <a:gd name="connsiteX6" fmla="*/ 0 w 231734"/>
                <a:gd name="connsiteY6" fmla="*/ 54477 h 247772"/>
                <a:gd name="connsiteX7" fmla="*/ 10854 w 231734"/>
                <a:gd name="connsiteY7" fmla="*/ 54477 h 247772"/>
                <a:gd name="connsiteX8" fmla="*/ 11476 w 231734"/>
                <a:gd name="connsiteY8" fmla="*/ 52265 h 247772"/>
                <a:gd name="connsiteX9" fmla="*/ 26201 w 231734"/>
                <a:gd name="connsiteY9" fmla="*/ 41480 h 247772"/>
                <a:gd name="connsiteX10" fmla="*/ 97892 w 231734"/>
                <a:gd name="connsiteY10" fmla="*/ 41480 h 247772"/>
                <a:gd name="connsiteX11" fmla="*/ 97892 w 231734"/>
                <a:gd name="connsiteY11" fmla="*/ 221571 h 247772"/>
                <a:gd name="connsiteX12" fmla="*/ 87108 w 231734"/>
                <a:gd name="connsiteY12" fmla="*/ 236297 h 247772"/>
                <a:gd name="connsiteX13" fmla="*/ 84895 w 231734"/>
                <a:gd name="connsiteY13" fmla="*/ 236919 h 247772"/>
                <a:gd name="connsiteX14" fmla="*/ 84895 w 231734"/>
                <a:gd name="connsiteY14" fmla="*/ 247773 h 247772"/>
                <a:gd name="connsiteX15" fmla="*/ 146493 w 231734"/>
                <a:gd name="connsiteY15" fmla="*/ 247773 h 247772"/>
                <a:gd name="connsiteX16" fmla="*/ 146493 w 231734"/>
                <a:gd name="connsiteY16" fmla="*/ 236919 h 247772"/>
                <a:gd name="connsiteX17" fmla="*/ 144212 w 231734"/>
                <a:gd name="connsiteY17" fmla="*/ 236297 h 247772"/>
                <a:gd name="connsiteX18" fmla="*/ 133427 w 231734"/>
                <a:gd name="connsiteY18" fmla="*/ 221571 h 247772"/>
                <a:gd name="connsiteX19" fmla="*/ 133427 w 231734"/>
                <a:gd name="connsiteY19" fmla="*/ 41480 h 247772"/>
                <a:gd name="connsiteX20" fmla="*/ 205602 w 231734"/>
                <a:gd name="connsiteY20" fmla="*/ 41480 h 247772"/>
                <a:gd name="connsiteX21" fmla="*/ 220327 w 231734"/>
                <a:gd name="connsiteY21" fmla="*/ 52265 h 247772"/>
                <a:gd name="connsiteX22" fmla="*/ 220949 w 231734"/>
                <a:gd name="connsiteY22" fmla="*/ 54477 h 247772"/>
                <a:gd name="connsiteX23" fmla="*/ 231734 w 231734"/>
                <a:gd name="connsiteY23" fmla="*/ 54477 h 247772"/>
                <a:gd name="connsiteX24" fmla="*/ 231734 w 231734"/>
                <a:gd name="connsiteY24" fmla="*/ 0 h 247772"/>
                <a:gd name="connsiteX25" fmla="*/ 220949 w 231734"/>
                <a:gd name="connsiteY25" fmla="*/ 0 h 2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1734" h="247772">
                  <a:moveTo>
                    <a:pt x="220327" y="2281"/>
                  </a:moveTo>
                  <a:cubicBezTo>
                    <a:pt x="217700" y="11476"/>
                    <a:pt x="215488" y="13066"/>
                    <a:pt x="205602" y="13066"/>
                  </a:cubicBezTo>
                  <a:lnTo>
                    <a:pt x="26201" y="13066"/>
                  </a:lnTo>
                  <a:cubicBezTo>
                    <a:pt x="16246" y="13066"/>
                    <a:pt x="14034" y="11476"/>
                    <a:pt x="11476" y="2281"/>
                  </a:cubicBezTo>
                  <a:lnTo>
                    <a:pt x="10854" y="0"/>
                  </a:lnTo>
                  <a:lnTo>
                    <a:pt x="0" y="0"/>
                  </a:lnTo>
                  <a:lnTo>
                    <a:pt x="0" y="54477"/>
                  </a:lnTo>
                  <a:lnTo>
                    <a:pt x="10854" y="54477"/>
                  </a:lnTo>
                  <a:lnTo>
                    <a:pt x="11476" y="52265"/>
                  </a:lnTo>
                  <a:cubicBezTo>
                    <a:pt x="14034" y="43070"/>
                    <a:pt x="16246" y="41480"/>
                    <a:pt x="26201" y="41480"/>
                  </a:cubicBezTo>
                  <a:lnTo>
                    <a:pt x="97892" y="41480"/>
                  </a:lnTo>
                  <a:lnTo>
                    <a:pt x="97892" y="221571"/>
                  </a:lnTo>
                  <a:cubicBezTo>
                    <a:pt x="97892" y="231527"/>
                    <a:pt x="96302" y="233739"/>
                    <a:pt x="87108" y="236297"/>
                  </a:cubicBezTo>
                  <a:lnTo>
                    <a:pt x="84895" y="236919"/>
                  </a:lnTo>
                  <a:lnTo>
                    <a:pt x="84895" y="247773"/>
                  </a:lnTo>
                  <a:lnTo>
                    <a:pt x="146493" y="247773"/>
                  </a:lnTo>
                  <a:lnTo>
                    <a:pt x="146493" y="236919"/>
                  </a:lnTo>
                  <a:lnTo>
                    <a:pt x="144212" y="236297"/>
                  </a:lnTo>
                  <a:cubicBezTo>
                    <a:pt x="135017" y="233739"/>
                    <a:pt x="133427" y="231527"/>
                    <a:pt x="133427" y="221571"/>
                  </a:cubicBezTo>
                  <a:lnTo>
                    <a:pt x="133427" y="41480"/>
                  </a:lnTo>
                  <a:lnTo>
                    <a:pt x="205602" y="41480"/>
                  </a:lnTo>
                  <a:cubicBezTo>
                    <a:pt x="215488" y="41480"/>
                    <a:pt x="217700" y="43070"/>
                    <a:pt x="220327" y="52265"/>
                  </a:cubicBezTo>
                  <a:lnTo>
                    <a:pt x="220949" y="54477"/>
                  </a:lnTo>
                  <a:lnTo>
                    <a:pt x="231734" y="54477"/>
                  </a:lnTo>
                  <a:lnTo>
                    <a:pt x="231734" y="0"/>
                  </a:lnTo>
                  <a:lnTo>
                    <a:pt x="220949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D9EA6CD-A784-4482-8266-F7DB05A3B761}"/>
                </a:ext>
              </a:extLst>
            </p:cNvPr>
            <p:cNvSpPr/>
            <p:nvPr/>
          </p:nvSpPr>
          <p:spPr>
            <a:xfrm>
              <a:off x="4685685" y="1726736"/>
              <a:ext cx="61528" cy="235951"/>
            </a:xfrm>
            <a:custGeom>
              <a:avLst/>
              <a:gdLst>
                <a:gd name="connsiteX0" fmla="*/ 0 w 61528"/>
                <a:gd name="connsiteY0" fmla="*/ 10785 h 235951"/>
                <a:gd name="connsiteX1" fmla="*/ 2212 w 61528"/>
                <a:gd name="connsiteY1" fmla="*/ 11476 h 235951"/>
                <a:gd name="connsiteX2" fmla="*/ 12997 w 61528"/>
                <a:gd name="connsiteY2" fmla="*/ 26132 h 235951"/>
                <a:gd name="connsiteX3" fmla="*/ 12997 w 61528"/>
                <a:gd name="connsiteY3" fmla="*/ 209750 h 235951"/>
                <a:gd name="connsiteX4" fmla="*/ 2212 w 61528"/>
                <a:gd name="connsiteY4" fmla="*/ 224475 h 235951"/>
                <a:gd name="connsiteX5" fmla="*/ 0 w 61528"/>
                <a:gd name="connsiteY5" fmla="*/ 225097 h 235951"/>
                <a:gd name="connsiteX6" fmla="*/ 0 w 61528"/>
                <a:gd name="connsiteY6" fmla="*/ 235951 h 235951"/>
                <a:gd name="connsiteX7" fmla="*/ 61528 w 61528"/>
                <a:gd name="connsiteY7" fmla="*/ 235951 h 235951"/>
                <a:gd name="connsiteX8" fmla="*/ 61528 w 61528"/>
                <a:gd name="connsiteY8" fmla="*/ 225097 h 235951"/>
                <a:gd name="connsiteX9" fmla="*/ 59316 w 61528"/>
                <a:gd name="connsiteY9" fmla="*/ 224475 h 235951"/>
                <a:gd name="connsiteX10" fmla="*/ 48531 w 61528"/>
                <a:gd name="connsiteY10" fmla="*/ 209750 h 235951"/>
                <a:gd name="connsiteX11" fmla="*/ 48531 w 61528"/>
                <a:gd name="connsiteY11" fmla="*/ 26132 h 235951"/>
                <a:gd name="connsiteX12" fmla="*/ 59316 w 61528"/>
                <a:gd name="connsiteY12" fmla="*/ 11476 h 235951"/>
                <a:gd name="connsiteX13" fmla="*/ 61528 w 61528"/>
                <a:gd name="connsiteY13" fmla="*/ 10785 h 235951"/>
                <a:gd name="connsiteX14" fmla="*/ 61528 w 61528"/>
                <a:gd name="connsiteY14" fmla="*/ 0 h 235951"/>
                <a:gd name="connsiteX15" fmla="*/ 0 w 61528"/>
                <a:gd name="connsiteY15" fmla="*/ 0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28" h="235951">
                  <a:moveTo>
                    <a:pt x="0" y="10785"/>
                  </a:moveTo>
                  <a:lnTo>
                    <a:pt x="2212" y="11476"/>
                  </a:lnTo>
                  <a:cubicBezTo>
                    <a:pt x="11338" y="14034"/>
                    <a:pt x="12997" y="16246"/>
                    <a:pt x="12997" y="26132"/>
                  </a:cubicBezTo>
                  <a:lnTo>
                    <a:pt x="12997" y="209750"/>
                  </a:lnTo>
                  <a:cubicBezTo>
                    <a:pt x="12997" y="219705"/>
                    <a:pt x="11338" y="221917"/>
                    <a:pt x="2212" y="224475"/>
                  </a:cubicBezTo>
                  <a:lnTo>
                    <a:pt x="0" y="225097"/>
                  </a:lnTo>
                  <a:lnTo>
                    <a:pt x="0" y="235951"/>
                  </a:lnTo>
                  <a:lnTo>
                    <a:pt x="61528" y="235951"/>
                  </a:lnTo>
                  <a:lnTo>
                    <a:pt x="61528" y="225097"/>
                  </a:lnTo>
                  <a:lnTo>
                    <a:pt x="59316" y="224475"/>
                  </a:lnTo>
                  <a:cubicBezTo>
                    <a:pt x="50121" y="221917"/>
                    <a:pt x="48531" y="219705"/>
                    <a:pt x="48531" y="209750"/>
                  </a:cubicBezTo>
                  <a:lnTo>
                    <a:pt x="48531" y="26132"/>
                  </a:lnTo>
                  <a:cubicBezTo>
                    <a:pt x="48531" y="16246"/>
                    <a:pt x="50121" y="14034"/>
                    <a:pt x="59316" y="11476"/>
                  </a:cubicBezTo>
                  <a:lnTo>
                    <a:pt x="61528" y="10785"/>
                  </a:lnTo>
                  <a:lnTo>
                    <a:pt x="61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7736BD12-6A95-4BA0-AEC8-C0FFA1323EE8}"/>
                </a:ext>
              </a:extLst>
            </p:cNvPr>
            <p:cNvSpPr/>
            <p:nvPr/>
          </p:nvSpPr>
          <p:spPr>
            <a:xfrm>
              <a:off x="4790491" y="1713670"/>
              <a:ext cx="215833" cy="249017"/>
            </a:xfrm>
            <a:custGeom>
              <a:avLst/>
              <a:gdLst>
                <a:gd name="connsiteX0" fmla="*/ 204357 w 215833"/>
                <a:gd name="connsiteY0" fmla="*/ 2281 h 249017"/>
                <a:gd name="connsiteX1" fmla="*/ 189632 w 215833"/>
                <a:gd name="connsiteY1" fmla="*/ 13066 h 249017"/>
                <a:gd name="connsiteX2" fmla="*/ 0 w 215833"/>
                <a:gd name="connsiteY2" fmla="*/ 13066 h 249017"/>
                <a:gd name="connsiteX3" fmla="*/ 0 w 215833"/>
                <a:gd name="connsiteY3" fmla="*/ 23851 h 249017"/>
                <a:gd name="connsiteX4" fmla="*/ 2281 w 215833"/>
                <a:gd name="connsiteY4" fmla="*/ 24542 h 249017"/>
                <a:gd name="connsiteX5" fmla="*/ 13066 w 215833"/>
                <a:gd name="connsiteY5" fmla="*/ 39198 h 249017"/>
                <a:gd name="connsiteX6" fmla="*/ 13066 w 215833"/>
                <a:gd name="connsiteY6" fmla="*/ 222816 h 249017"/>
                <a:gd name="connsiteX7" fmla="*/ 2281 w 215833"/>
                <a:gd name="connsiteY7" fmla="*/ 237541 h 249017"/>
                <a:gd name="connsiteX8" fmla="*/ 0 w 215833"/>
                <a:gd name="connsiteY8" fmla="*/ 238163 h 249017"/>
                <a:gd name="connsiteX9" fmla="*/ 0 w 215833"/>
                <a:gd name="connsiteY9" fmla="*/ 249017 h 249017"/>
                <a:gd name="connsiteX10" fmla="*/ 61598 w 215833"/>
                <a:gd name="connsiteY10" fmla="*/ 249017 h 249017"/>
                <a:gd name="connsiteX11" fmla="*/ 61598 w 215833"/>
                <a:gd name="connsiteY11" fmla="*/ 238163 h 249017"/>
                <a:gd name="connsiteX12" fmla="*/ 59385 w 215833"/>
                <a:gd name="connsiteY12" fmla="*/ 237541 h 249017"/>
                <a:gd name="connsiteX13" fmla="*/ 48601 w 215833"/>
                <a:gd name="connsiteY13" fmla="*/ 222816 h 249017"/>
                <a:gd name="connsiteX14" fmla="*/ 48601 w 215833"/>
                <a:gd name="connsiteY14" fmla="*/ 141031 h 249017"/>
                <a:gd name="connsiteX15" fmla="*/ 139234 w 215833"/>
                <a:gd name="connsiteY15" fmla="*/ 141031 h 249017"/>
                <a:gd name="connsiteX16" fmla="*/ 153890 w 215833"/>
                <a:gd name="connsiteY16" fmla="*/ 151816 h 249017"/>
                <a:gd name="connsiteX17" fmla="*/ 154581 w 215833"/>
                <a:gd name="connsiteY17" fmla="*/ 154028 h 249017"/>
                <a:gd name="connsiteX18" fmla="*/ 165366 w 215833"/>
                <a:gd name="connsiteY18" fmla="*/ 154028 h 249017"/>
                <a:gd name="connsiteX19" fmla="*/ 165366 w 215833"/>
                <a:gd name="connsiteY19" fmla="*/ 99621 h 249017"/>
                <a:gd name="connsiteX20" fmla="*/ 154581 w 215833"/>
                <a:gd name="connsiteY20" fmla="*/ 99621 h 249017"/>
                <a:gd name="connsiteX21" fmla="*/ 153890 w 215833"/>
                <a:gd name="connsiteY21" fmla="*/ 101833 h 249017"/>
                <a:gd name="connsiteX22" fmla="*/ 139234 w 215833"/>
                <a:gd name="connsiteY22" fmla="*/ 112618 h 249017"/>
                <a:gd name="connsiteX23" fmla="*/ 48601 w 215833"/>
                <a:gd name="connsiteY23" fmla="*/ 112618 h 249017"/>
                <a:gd name="connsiteX24" fmla="*/ 48601 w 215833"/>
                <a:gd name="connsiteY24" fmla="*/ 41411 h 249017"/>
                <a:gd name="connsiteX25" fmla="*/ 189632 w 215833"/>
                <a:gd name="connsiteY25" fmla="*/ 41411 h 249017"/>
                <a:gd name="connsiteX26" fmla="*/ 204357 w 215833"/>
                <a:gd name="connsiteY26" fmla="*/ 52195 h 249017"/>
                <a:gd name="connsiteX27" fmla="*/ 204980 w 215833"/>
                <a:gd name="connsiteY27" fmla="*/ 54477 h 249017"/>
                <a:gd name="connsiteX28" fmla="*/ 215833 w 215833"/>
                <a:gd name="connsiteY28" fmla="*/ 54477 h 249017"/>
                <a:gd name="connsiteX29" fmla="*/ 215833 w 215833"/>
                <a:gd name="connsiteY29" fmla="*/ 0 h 249017"/>
                <a:gd name="connsiteX30" fmla="*/ 204980 w 215833"/>
                <a:gd name="connsiteY30" fmla="*/ 0 h 24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5833" h="249017">
                  <a:moveTo>
                    <a:pt x="204357" y="2281"/>
                  </a:moveTo>
                  <a:cubicBezTo>
                    <a:pt x="201799" y="11407"/>
                    <a:pt x="199587" y="13066"/>
                    <a:pt x="189632" y="13066"/>
                  </a:cubicBezTo>
                  <a:lnTo>
                    <a:pt x="0" y="13066"/>
                  </a:lnTo>
                  <a:lnTo>
                    <a:pt x="0" y="23851"/>
                  </a:lnTo>
                  <a:lnTo>
                    <a:pt x="2281" y="24542"/>
                  </a:lnTo>
                  <a:cubicBezTo>
                    <a:pt x="11407" y="27100"/>
                    <a:pt x="13066" y="29312"/>
                    <a:pt x="13066" y="39198"/>
                  </a:cubicBezTo>
                  <a:lnTo>
                    <a:pt x="13066" y="222816"/>
                  </a:lnTo>
                  <a:cubicBezTo>
                    <a:pt x="13066" y="232771"/>
                    <a:pt x="11407" y="234983"/>
                    <a:pt x="2281" y="237541"/>
                  </a:cubicBezTo>
                  <a:lnTo>
                    <a:pt x="0" y="238163"/>
                  </a:lnTo>
                  <a:lnTo>
                    <a:pt x="0" y="249017"/>
                  </a:lnTo>
                  <a:lnTo>
                    <a:pt x="61598" y="249017"/>
                  </a:lnTo>
                  <a:lnTo>
                    <a:pt x="61598" y="238163"/>
                  </a:lnTo>
                  <a:lnTo>
                    <a:pt x="59385" y="237541"/>
                  </a:lnTo>
                  <a:cubicBezTo>
                    <a:pt x="50191" y="234983"/>
                    <a:pt x="48601" y="232771"/>
                    <a:pt x="48601" y="222816"/>
                  </a:cubicBezTo>
                  <a:lnTo>
                    <a:pt x="48601" y="141031"/>
                  </a:lnTo>
                  <a:lnTo>
                    <a:pt x="139234" y="141031"/>
                  </a:lnTo>
                  <a:cubicBezTo>
                    <a:pt x="149189" y="141031"/>
                    <a:pt x="151332" y="142622"/>
                    <a:pt x="153890" y="151816"/>
                  </a:cubicBezTo>
                  <a:lnTo>
                    <a:pt x="154581" y="154028"/>
                  </a:lnTo>
                  <a:lnTo>
                    <a:pt x="165366" y="154028"/>
                  </a:lnTo>
                  <a:lnTo>
                    <a:pt x="165366" y="99621"/>
                  </a:lnTo>
                  <a:lnTo>
                    <a:pt x="154581" y="99621"/>
                  </a:lnTo>
                  <a:lnTo>
                    <a:pt x="153890" y="101833"/>
                  </a:lnTo>
                  <a:cubicBezTo>
                    <a:pt x="151332" y="111028"/>
                    <a:pt x="149120" y="112618"/>
                    <a:pt x="139234" y="112618"/>
                  </a:cubicBezTo>
                  <a:lnTo>
                    <a:pt x="48601" y="112618"/>
                  </a:lnTo>
                  <a:lnTo>
                    <a:pt x="48601" y="41411"/>
                  </a:lnTo>
                  <a:lnTo>
                    <a:pt x="189632" y="41411"/>
                  </a:lnTo>
                  <a:cubicBezTo>
                    <a:pt x="199587" y="41411"/>
                    <a:pt x="201799" y="43070"/>
                    <a:pt x="204357" y="52195"/>
                  </a:cubicBezTo>
                  <a:lnTo>
                    <a:pt x="204980" y="54477"/>
                  </a:lnTo>
                  <a:lnTo>
                    <a:pt x="215833" y="54477"/>
                  </a:lnTo>
                  <a:lnTo>
                    <a:pt x="215833" y="0"/>
                  </a:lnTo>
                  <a:lnTo>
                    <a:pt x="204980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A8A6041-E035-4FCD-B36D-05E1A21EAE84}"/>
                </a:ext>
              </a:extLst>
            </p:cNvPr>
            <p:cNvSpPr/>
            <p:nvPr/>
          </p:nvSpPr>
          <p:spPr>
            <a:xfrm>
              <a:off x="5038264" y="1726736"/>
              <a:ext cx="61597" cy="235951"/>
            </a:xfrm>
            <a:custGeom>
              <a:avLst/>
              <a:gdLst>
                <a:gd name="connsiteX0" fmla="*/ 0 w 61597"/>
                <a:gd name="connsiteY0" fmla="*/ 10785 h 235951"/>
                <a:gd name="connsiteX1" fmla="*/ 2212 w 61597"/>
                <a:gd name="connsiteY1" fmla="*/ 11476 h 235951"/>
                <a:gd name="connsiteX2" fmla="*/ 12997 w 61597"/>
                <a:gd name="connsiteY2" fmla="*/ 26132 h 235951"/>
                <a:gd name="connsiteX3" fmla="*/ 12997 w 61597"/>
                <a:gd name="connsiteY3" fmla="*/ 209750 h 235951"/>
                <a:gd name="connsiteX4" fmla="*/ 2212 w 61597"/>
                <a:gd name="connsiteY4" fmla="*/ 224475 h 235951"/>
                <a:gd name="connsiteX5" fmla="*/ 0 w 61597"/>
                <a:gd name="connsiteY5" fmla="*/ 225097 h 235951"/>
                <a:gd name="connsiteX6" fmla="*/ 0 w 61597"/>
                <a:gd name="connsiteY6" fmla="*/ 235951 h 235951"/>
                <a:gd name="connsiteX7" fmla="*/ 61598 w 61597"/>
                <a:gd name="connsiteY7" fmla="*/ 235951 h 235951"/>
                <a:gd name="connsiteX8" fmla="*/ 61598 w 61597"/>
                <a:gd name="connsiteY8" fmla="*/ 225097 h 235951"/>
                <a:gd name="connsiteX9" fmla="*/ 59316 w 61597"/>
                <a:gd name="connsiteY9" fmla="*/ 224475 h 235951"/>
                <a:gd name="connsiteX10" fmla="*/ 48531 w 61597"/>
                <a:gd name="connsiteY10" fmla="*/ 209750 h 235951"/>
                <a:gd name="connsiteX11" fmla="*/ 48531 w 61597"/>
                <a:gd name="connsiteY11" fmla="*/ 26132 h 235951"/>
                <a:gd name="connsiteX12" fmla="*/ 59316 w 61597"/>
                <a:gd name="connsiteY12" fmla="*/ 11476 h 235951"/>
                <a:gd name="connsiteX13" fmla="*/ 61598 w 61597"/>
                <a:gd name="connsiteY13" fmla="*/ 10785 h 235951"/>
                <a:gd name="connsiteX14" fmla="*/ 61598 w 61597"/>
                <a:gd name="connsiteY14" fmla="*/ 0 h 235951"/>
                <a:gd name="connsiteX15" fmla="*/ 0 w 61597"/>
                <a:gd name="connsiteY15" fmla="*/ 0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97" h="235951">
                  <a:moveTo>
                    <a:pt x="0" y="10785"/>
                  </a:moveTo>
                  <a:lnTo>
                    <a:pt x="2212" y="11476"/>
                  </a:lnTo>
                  <a:cubicBezTo>
                    <a:pt x="11407" y="14034"/>
                    <a:pt x="12997" y="16246"/>
                    <a:pt x="12997" y="26132"/>
                  </a:cubicBezTo>
                  <a:lnTo>
                    <a:pt x="12997" y="209750"/>
                  </a:lnTo>
                  <a:cubicBezTo>
                    <a:pt x="12997" y="219705"/>
                    <a:pt x="11407" y="221917"/>
                    <a:pt x="2212" y="224475"/>
                  </a:cubicBezTo>
                  <a:lnTo>
                    <a:pt x="0" y="225097"/>
                  </a:lnTo>
                  <a:lnTo>
                    <a:pt x="0" y="235951"/>
                  </a:lnTo>
                  <a:lnTo>
                    <a:pt x="61598" y="235951"/>
                  </a:lnTo>
                  <a:lnTo>
                    <a:pt x="61598" y="225097"/>
                  </a:lnTo>
                  <a:lnTo>
                    <a:pt x="59316" y="224475"/>
                  </a:lnTo>
                  <a:cubicBezTo>
                    <a:pt x="50191" y="221917"/>
                    <a:pt x="48531" y="219705"/>
                    <a:pt x="48531" y="209750"/>
                  </a:cubicBezTo>
                  <a:lnTo>
                    <a:pt x="48531" y="26132"/>
                  </a:lnTo>
                  <a:cubicBezTo>
                    <a:pt x="48531" y="16246"/>
                    <a:pt x="50191" y="14034"/>
                    <a:pt x="59316" y="11476"/>
                  </a:cubicBezTo>
                  <a:lnTo>
                    <a:pt x="61598" y="10785"/>
                  </a:lnTo>
                  <a:lnTo>
                    <a:pt x="615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BB4FAD36-79FB-42F7-A0B3-B194FA3D5C35}"/>
                </a:ext>
              </a:extLst>
            </p:cNvPr>
            <p:cNvSpPr/>
            <p:nvPr/>
          </p:nvSpPr>
          <p:spPr>
            <a:xfrm>
              <a:off x="5137677" y="1721409"/>
              <a:ext cx="266438" cy="246093"/>
            </a:xfrm>
            <a:custGeom>
              <a:avLst/>
              <a:gdLst>
                <a:gd name="connsiteX0" fmla="*/ 221226 w 266438"/>
                <a:gd name="connsiteY0" fmla="*/ 167237 h 246093"/>
                <a:gd name="connsiteX1" fmla="*/ 222747 w 266438"/>
                <a:gd name="connsiteY1" fmla="*/ 169657 h 246093"/>
                <a:gd name="connsiteX2" fmla="*/ 226065 w 266438"/>
                <a:gd name="connsiteY2" fmla="*/ 178091 h 246093"/>
                <a:gd name="connsiteX3" fmla="*/ 214174 w 266438"/>
                <a:gd name="connsiteY3" fmla="*/ 190811 h 246093"/>
                <a:gd name="connsiteX4" fmla="*/ 138128 w 266438"/>
                <a:gd name="connsiteY4" fmla="*/ 216252 h 246093"/>
                <a:gd name="connsiteX5" fmla="*/ 36571 w 266438"/>
                <a:gd name="connsiteY5" fmla="*/ 121816 h 246093"/>
                <a:gd name="connsiteX6" fmla="*/ 139372 w 266438"/>
                <a:gd name="connsiteY6" fmla="*/ 30353 h 246093"/>
                <a:gd name="connsiteX7" fmla="*/ 215073 w 266438"/>
                <a:gd name="connsiteY7" fmla="*/ 51093 h 246093"/>
                <a:gd name="connsiteX8" fmla="*/ 221986 w 266438"/>
                <a:gd name="connsiteY8" fmla="*/ 58007 h 246093"/>
                <a:gd name="connsiteX9" fmla="*/ 220465 w 266438"/>
                <a:gd name="connsiteY9" fmla="*/ 64920 h 246093"/>
                <a:gd name="connsiteX10" fmla="*/ 219636 w 266438"/>
                <a:gd name="connsiteY10" fmla="*/ 67270 h 246093"/>
                <a:gd name="connsiteX11" fmla="*/ 229522 w 266438"/>
                <a:gd name="connsiteY11" fmla="*/ 73008 h 246093"/>
                <a:gd name="connsiteX12" fmla="*/ 258212 w 266438"/>
                <a:gd name="connsiteY12" fmla="*/ 23993 h 246093"/>
                <a:gd name="connsiteX13" fmla="*/ 248118 w 266438"/>
                <a:gd name="connsiteY13" fmla="*/ 18117 h 246093"/>
                <a:gd name="connsiteX14" fmla="*/ 246459 w 266438"/>
                <a:gd name="connsiteY14" fmla="*/ 20398 h 246093"/>
                <a:gd name="connsiteX15" fmla="*/ 239546 w 266438"/>
                <a:gd name="connsiteY15" fmla="*/ 26275 h 246093"/>
                <a:gd name="connsiteX16" fmla="*/ 235122 w 266438"/>
                <a:gd name="connsiteY16" fmla="*/ 24477 h 246093"/>
                <a:gd name="connsiteX17" fmla="*/ 139580 w 266438"/>
                <a:gd name="connsiteY17" fmla="*/ 4 h 246093"/>
                <a:gd name="connsiteX18" fmla="*/ 0 w 266438"/>
                <a:gd name="connsiteY18" fmla="*/ 122370 h 246093"/>
                <a:gd name="connsiteX19" fmla="*/ 135432 w 266438"/>
                <a:gd name="connsiteY19" fmla="*/ 246048 h 246093"/>
                <a:gd name="connsiteX20" fmla="*/ 244247 w 266438"/>
                <a:gd name="connsiteY20" fmla="*/ 208095 h 246093"/>
                <a:gd name="connsiteX21" fmla="*/ 247565 w 266438"/>
                <a:gd name="connsiteY21" fmla="*/ 206090 h 246093"/>
                <a:gd name="connsiteX22" fmla="*/ 256138 w 266438"/>
                <a:gd name="connsiteY22" fmla="*/ 211689 h 246093"/>
                <a:gd name="connsiteX23" fmla="*/ 258143 w 266438"/>
                <a:gd name="connsiteY23" fmla="*/ 213418 h 246093"/>
                <a:gd name="connsiteX24" fmla="*/ 266439 w 266438"/>
                <a:gd name="connsiteY24" fmla="*/ 205951 h 246093"/>
                <a:gd name="connsiteX25" fmla="*/ 230490 w 266438"/>
                <a:gd name="connsiteY25" fmla="*/ 160185 h 24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6438" h="246093">
                  <a:moveTo>
                    <a:pt x="221226" y="167237"/>
                  </a:moveTo>
                  <a:lnTo>
                    <a:pt x="222747" y="169657"/>
                  </a:lnTo>
                  <a:cubicBezTo>
                    <a:pt x="224300" y="172271"/>
                    <a:pt x="225421" y="175119"/>
                    <a:pt x="226065" y="178091"/>
                  </a:cubicBezTo>
                  <a:cubicBezTo>
                    <a:pt x="226065" y="178713"/>
                    <a:pt x="225443" y="182239"/>
                    <a:pt x="214174" y="190811"/>
                  </a:cubicBezTo>
                  <a:cubicBezTo>
                    <a:pt x="192305" y="207409"/>
                    <a:pt x="165582" y="216349"/>
                    <a:pt x="138128" y="216252"/>
                  </a:cubicBezTo>
                  <a:cubicBezTo>
                    <a:pt x="80194" y="216252"/>
                    <a:pt x="36571" y="175671"/>
                    <a:pt x="36571" y="121816"/>
                  </a:cubicBezTo>
                  <a:cubicBezTo>
                    <a:pt x="36571" y="67962"/>
                    <a:pt x="79780" y="30353"/>
                    <a:pt x="139372" y="30353"/>
                  </a:cubicBezTo>
                  <a:cubicBezTo>
                    <a:pt x="166042" y="30106"/>
                    <a:pt x="192254" y="37287"/>
                    <a:pt x="215073" y="51093"/>
                  </a:cubicBezTo>
                  <a:cubicBezTo>
                    <a:pt x="220258" y="54273"/>
                    <a:pt x="221986" y="56901"/>
                    <a:pt x="221986" y="58007"/>
                  </a:cubicBezTo>
                  <a:cubicBezTo>
                    <a:pt x="221817" y="60373"/>
                    <a:pt x="221305" y="62701"/>
                    <a:pt x="220465" y="64920"/>
                  </a:cubicBezTo>
                  <a:lnTo>
                    <a:pt x="219636" y="67270"/>
                  </a:lnTo>
                  <a:lnTo>
                    <a:pt x="229522" y="73008"/>
                  </a:lnTo>
                  <a:lnTo>
                    <a:pt x="258212" y="23993"/>
                  </a:lnTo>
                  <a:lnTo>
                    <a:pt x="248118" y="18117"/>
                  </a:lnTo>
                  <a:lnTo>
                    <a:pt x="246459" y="20398"/>
                  </a:lnTo>
                  <a:cubicBezTo>
                    <a:pt x="242311" y="26275"/>
                    <a:pt x="240998" y="26275"/>
                    <a:pt x="239546" y="26275"/>
                  </a:cubicBezTo>
                  <a:cubicBezTo>
                    <a:pt x="238094" y="26275"/>
                    <a:pt x="237956" y="26275"/>
                    <a:pt x="235122" y="24477"/>
                  </a:cubicBezTo>
                  <a:cubicBezTo>
                    <a:pt x="205916" y="8221"/>
                    <a:pt x="173004" y="-209"/>
                    <a:pt x="139580" y="4"/>
                  </a:cubicBezTo>
                  <a:cubicBezTo>
                    <a:pt x="57380" y="4"/>
                    <a:pt x="0" y="50333"/>
                    <a:pt x="0" y="122370"/>
                  </a:cubicBezTo>
                  <a:cubicBezTo>
                    <a:pt x="0" y="194406"/>
                    <a:pt x="56896" y="246048"/>
                    <a:pt x="135432" y="246048"/>
                  </a:cubicBezTo>
                  <a:cubicBezTo>
                    <a:pt x="175101" y="246979"/>
                    <a:pt x="213762" y="233494"/>
                    <a:pt x="244247" y="208095"/>
                  </a:cubicBezTo>
                  <a:cubicBezTo>
                    <a:pt x="245293" y="207332"/>
                    <a:pt x="246404" y="206661"/>
                    <a:pt x="247565" y="206090"/>
                  </a:cubicBezTo>
                  <a:cubicBezTo>
                    <a:pt x="248464" y="206090"/>
                    <a:pt x="250677" y="207058"/>
                    <a:pt x="256138" y="211689"/>
                  </a:cubicBezTo>
                  <a:lnTo>
                    <a:pt x="258143" y="213418"/>
                  </a:lnTo>
                  <a:lnTo>
                    <a:pt x="266439" y="205951"/>
                  </a:lnTo>
                  <a:lnTo>
                    <a:pt x="230490" y="160185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72A7194-0950-4E69-9A80-F172FD84C2B0}"/>
                </a:ext>
              </a:extLst>
            </p:cNvPr>
            <p:cNvSpPr/>
            <p:nvPr/>
          </p:nvSpPr>
          <p:spPr>
            <a:xfrm>
              <a:off x="5414209" y="1726459"/>
              <a:ext cx="266162" cy="235951"/>
            </a:xfrm>
            <a:custGeom>
              <a:avLst/>
              <a:gdLst>
                <a:gd name="connsiteX0" fmla="*/ 239339 w 266162"/>
                <a:gd name="connsiteY0" fmla="*/ 197444 h 235951"/>
                <a:gd name="connsiteX1" fmla="*/ 166749 w 266162"/>
                <a:gd name="connsiteY1" fmla="*/ 38092 h 235951"/>
                <a:gd name="connsiteX2" fmla="*/ 158591 w 266162"/>
                <a:gd name="connsiteY2" fmla="*/ 17352 h 235951"/>
                <a:gd name="connsiteX3" fmla="*/ 166334 w 266162"/>
                <a:gd name="connsiteY3" fmla="*/ 11476 h 235951"/>
                <a:gd name="connsiteX4" fmla="*/ 168685 w 266162"/>
                <a:gd name="connsiteY4" fmla="*/ 10923 h 235951"/>
                <a:gd name="connsiteX5" fmla="*/ 168685 w 266162"/>
                <a:gd name="connsiteY5" fmla="*/ 0 h 235951"/>
                <a:gd name="connsiteX6" fmla="*/ 95749 w 266162"/>
                <a:gd name="connsiteY6" fmla="*/ 0 h 235951"/>
                <a:gd name="connsiteX7" fmla="*/ 95749 w 266162"/>
                <a:gd name="connsiteY7" fmla="*/ 11130 h 235951"/>
                <a:gd name="connsiteX8" fmla="*/ 98376 w 266162"/>
                <a:gd name="connsiteY8" fmla="*/ 11545 h 235951"/>
                <a:gd name="connsiteX9" fmla="*/ 106257 w 266162"/>
                <a:gd name="connsiteY9" fmla="*/ 17352 h 235951"/>
                <a:gd name="connsiteX10" fmla="*/ 100243 w 266162"/>
                <a:gd name="connsiteY10" fmla="*/ 34981 h 235951"/>
                <a:gd name="connsiteX11" fmla="*/ 24197 w 266162"/>
                <a:gd name="connsiteY11" fmla="*/ 200555 h 235951"/>
                <a:gd name="connsiteX12" fmla="*/ 2420 w 266162"/>
                <a:gd name="connsiteY12" fmla="*/ 224406 h 235951"/>
                <a:gd name="connsiteX13" fmla="*/ 0 w 266162"/>
                <a:gd name="connsiteY13" fmla="*/ 224890 h 235951"/>
                <a:gd name="connsiteX14" fmla="*/ 0 w 266162"/>
                <a:gd name="connsiteY14" fmla="*/ 235951 h 235951"/>
                <a:gd name="connsiteX15" fmla="*/ 62842 w 266162"/>
                <a:gd name="connsiteY15" fmla="*/ 235951 h 235951"/>
                <a:gd name="connsiteX16" fmla="*/ 62842 w 266162"/>
                <a:gd name="connsiteY16" fmla="*/ 225097 h 235951"/>
                <a:gd name="connsiteX17" fmla="*/ 60630 w 266162"/>
                <a:gd name="connsiteY17" fmla="*/ 224475 h 235951"/>
                <a:gd name="connsiteX18" fmla="*/ 52334 w 266162"/>
                <a:gd name="connsiteY18" fmla="*/ 217562 h 235951"/>
                <a:gd name="connsiteX19" fmla="*/ 54961 w 266162"/>
                <a:gd name="connsiteY19" fmla="*/ 207883 h 235951"/>
                <a:gd name="connsiteX20" fmla="*/ 71829 w 266162"/>
                <a:gd name="connsiteY20" fmla="*/ 171035 h 235951"/>
                <a:gd name="connsiteX21" fmla="*/ 188457 w 266162"/>
                <a:gd name="connsiteY21" fmla="*/ 171035 h 235951"/>
                <a:gd name="connsiteX22" fmla="*/ 204910 w 266162"/>
                <a:gd name="connsiteY22" fmla="*/ 207952 h 235951"/>
                <a:gd name="connsiteX23" fmla="*/ 209680 w 266162"/>
                <a:gd name="connsiteY23" fmla="*/ 219636 h 235951"/>
                <a:gd name="connsiteX24" fmla="*/ 202352 w 266162"/>
                <a:gd name="connsiteY24" fmla="*/ 224268 h 235951"/>
                <a:gd name="connsiteX25" fmla="*/ 200002 w 266162"/>
                <a:gd name="connsiteY25" fmla="*/ 224821 h 235951"/>
                <a:gd name="connsiteX26" fmla="*/ 200002 w 266162"/>
                <a:gd name="connsiteY26" fmla="*/ 235744 h 235951"/>
                <a:gd name="connsiteX27" fmla="*/ 266162 w 266162"/>
                <a:gd name="connsiteY27" fmla="*/ 235744 h 235951"/>
                <a:gd name="connsiteX28" fmla="*/ 266162 w 266162"/>
                <a:gd name="connsiteY28" fmla="*/ 224475 h 235951"/>
                <a:gd name="connsiteX29" fmla="*/ 263466 w 266162"/>
                <a:gd name="connsiteY29" fmla="*/ 224475 h 235951"/>
                <a:gd name="connsiteX30" fmla="*/ 239339 w 266162"/>
                <a:gd name="connsiteY30" fmla="*/ 197444 h 235951"/>
                <a:gd name="connsiteX31" fmla="*/ 175529 w 266162"/>
                <a:gd name="connsiteY31" fmla="*/ 143105 h 235951"/>
                <a:gd name="connsiteX32" fmla="*/ 84273 w 266162"/>
                <a:gd name="connsiteY32" fmla="*/ 143105 h 235951"/>
                <a:gd name="connsiteX33" fmla="*/ 130316 w 266162"/>
                <a:gd name="connsiteY33" fmla="*/ 41065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6162" h="235951">
                  <a:moveTo>
                    <a:pt x="239339" y="197444"/>
                  </a:moveTo>
                  <a:lnTo>
                    <a:pt x="166749" y="38092"/>
                  </a:lnTo>
                  <a:cubicBezTo>
                    <a:pt x="162884" y="31687"/>
                    <a:pt x="160126" y="24675"/>
                    <a:pt x="158591" y="17352"/>
                  </a:cubicBezTo>
                  <a:cubicBezTo>
                    <a:pt x="158591" y="14933"/>
                    <a:pt x="158591" y="13204"/>
                    <a:pt x="166334" y="11476"/>
                  </a:cubicBezTo>
                  <a:lnTo>
                    <a:pt x="168685" y="10923"/>
                  </a:lnTo>
                  <a:lnTo>
                    <a:pt x="168685" y="0"/>
                  </a:lnTo>
                  <a:lnTo>
                    <a:pt x="95749" y="0"/>
                  </a:lnTo>
                  <a:lnTo>
                    <a:pt x="95749" y="11130"/>
                  </a:lnTo>
                  <a:lnTo>
                    <a:pt x="98376" y="11545"/>
                  </a:lnTo>
                  <a:cubicBezTo>
                    <a:pt x="106257" y="12790"/>
                    <a:pt x="106257" y="14518"/>
                    <a:pt x="106257" y="17352"/>
                  </a:cubicBezTo>
                  <a:cubicBezTo>
                    <a:pt x="105317" y="23540"/>
                    <a:pt x="103280" y="29510"/>
                    <a:pt x="100243" y="34981"/>
                  </a:cubicBezTo>
                  <a:lnTo>
                    <a:pt x="24197" y="200555"/>
                  </a:lnTo>
                  <a:cubicBezTo>
                    <a:pt x="16385" y="218668"/>
                    <a:pt x="10992" y="222678"/>
                    <a:pt x="2420" y="224406"/>
                  </a:cubicBezTo>
                  <a:lnTo>
                    <a:pt x="0" y="224890"/>
                  </a:lnTo>
                  <a:lnTo>
                    <a:pt x="0" y="235951"/>
                  </a:lnTo>
                  <a:lnTo>
                    <a:pt x="62842" y="235951"/>
                  </a:lnTo>
                  <a:lnTo>
                    <a:pt x="62842" y="225097"/>
                  </a:lnTo>
                  <a:lnTo>
                    <a:pt x="60630" y="224475"/>
                  </a:lnTo>
                  <a:cubicBezTo>
                    <a:pt x="52334" y="222055"/>
                    <a:pt x="52334" y="219152"/>
                    <a:pt x="52334" y="217562"/>
                  </a:cubicBezTo>
                  <a:cubicBezTo>
                    <a:pt x="52734" y="214225"/>
                    <a:pt x="53619" y="210965"/>
                    <a:pt x="54961" y="207883"/>
                  </a:cubicBezTo>
                  <a:lnTo>
                    <a:pt x="71829" y="171035"/>
                  </a:lnTo>
                  <a:lnTo>
                    <a:pt x="188457" y="171035"/>
                  </a:lnTo>
                  <a:lnTo>
                    <a:pt x="204910" y="207952"/>
                  </a:lnTo>
                  <a:cubicBezTo>
                    <a:pt x="206985" y="211631"/>
                    <a:pt x="208588" y="215556"/>
                    <a:pt x="209680" y="219636"/>
                  </a:cubicBezTo>
                  <a:cubicBezTo>
                    <a:pt x="209680" y="220880"/>
                    <a:pt x="209680" y="222470"/>
                    <a:pt x="202352" y="224268"/>
                  </a:cubicBezTo>
                  <a:lnTo>
                    <a:pt x="200002" y="224821"/>
                  </a:lnTo>
                  <a:lnTo>
                    <a:pt x="200002" y="235744"/>
                  </a:lnTo>
                  <a:lnTo>
                    <a:pt x="266162" y="235744"/>
                  </a:lnTo>
                  <a:lnTo>
                    <a:pt x="266162" y="224475"/>
                  </a:lnTo>
                  <a:lnTo>
                    <a:pt x="263466" y="224475"/>
                  </a:lnTo>
                  <a:cubicBezTo>
                    <a:pt x="254548" y="223576"/>
                    <a:pt x="249847" y="219498"/>
                    <a:pt x="239339" y="197444"/>
                  </a:cubicBezTo>
                  <a:close/>
                  <a:moveTo>
                    <a:pt x="175529" y="143105"/>
                  </a:moveTo>
                  <a:lnTo>
                    <a:pt x="84273" y="143105"/>
                  </a:lnTo>
                  <a:lnTo>
                    <a:pt x="130316" y="41065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C1961FE-5ACD-40EB-B19D-2DA9EE49B1FA}"/>
                </a:ext>
              </a:extLst>
            </p:cNvPr>
            <p:cNvSpPr/>
            <p:nvPr/>
          </p:nvSpPr>
          <p:spPr>
            <a:xfrm>
              <a:off x="5652027" y="1714914"/>
              <a:ext cx="232010" cy="247772"/>
            </a:xfrm>
            <a:custGeom>
              <a:avLst/>
              <a:gdLst>
                <a:gd name="connsiteX0" fmla="*/ 220327 w 232010"/>
                <a:gd name="connsiteY0" fmla="*/ 2281 h 247772"/>
                <a:gd name="connsiteX1" fmla="*/ 205602 w 232010"/>
                <a:gd name="connsiteY1" fmla="*/ 13066 h 247772"/>
                <a:gd name="connsiteX2" fmla="*/ 26201 w 232010"/>
                <a:gd name="connsiteY2" fmla="*/ 13066 h 247772"/>
                <a:gd name="connsiteX3" fmla="*/ 11476 w 232010"/>
                <a:gd name="connsiteY3" fmla="*/ 2281 h 247772"/>
                <a:gd name="connsiteX4" fmla="*/ 10854 w 232010"/>
                <a:gd name="connsiteY4" fmla="*/ 0 h 247772"/>
                <a:gd name="connsiteX5" fmla="*/ 0 w 232010"/>
                <a:gd name="connsiteY5" fmla="*/ 0 h 247772"/>
                <a:gd name="connsiteX6" fmla="*/ 0 w 232010"/>
                <a:gd name="connsiteY6" fmla="*/ 54477 h 247772"/>
                <a:gd name="connsiteX7" fmla="*/ 10854 w 232010"/>
                <a:gd name="connsiteY7" fmla="*/ 54477 h 247772"/>
                <a:gd name="connsiteX8" fmla="*/ 11476 w 232010"/>
                <a:gd name="connsiteY8" fmla="*/ 52265 h 247772"/>
                <a:gd name="connsiteX9" fmla="*/ 26201 w 232010"/>
                <a:gd name="connsiteY9" fmla="*/ 41480 h 247772"/>
                <a:gd name="connsiteX10" fmla="*/ 98307 w 232010"/>
                <a:gd name="connsiteY10" fmla="*/ 41480 h 247772"/>
                <a:gd name="connsiteX11" fmla="*/ 98307 w 232010"/>
                <a:gd name="connsiteY11" fmla="*/ 221571 h 247772"/>
                <a:gd name="connsiteX12" fmla="*/ 87522 w 232010"/>
                <a:gd name="connsiteY12" fmla="*/ 236297 h 247772"/>
                <a:gd name="connsiteX13" fmla="*/ 85241 w 232010"/>
                <a:gd name="connsiteY13" fmla="*/ 236919 h 247772"/>
                <a:gd name="connsiteX14" fmla="*/ 85241 w 232010"/>
                <a:gd name="connsiteY14" fmla="*/ 247773 h 247772"/>
                <a:gd name="connsiteX15" fmla="*/ 146700 w 232010"/>
                <a:gd name="connsiteY15" fmla="*/ 247773 h 247772"/>
                <a:gd name="connsiteX16" fmla="*/ 146700 w 232010"/>
                <a:gd name="connsiteY16" fmla="*/ 236919 h 247772"/>
                <a:gd name="connsiteX17" fmla="*/ 144488 w 232010"/>
                <a:gd name="connsiteY17" fmla="*/ 236297 h 247772"/>
                <a:gd name="connsiteX18" fmla="*/ 133703 w 232010"/>
                <a:gd name="connsiteY18" fmla="*/ 221571 h 247772"/>
                <a:gd name="connsiteX19" fmla="*/ 133703 w 232010"/>
                <a:gd name="connsiteY19" fmla="*/ 41480 h 247772"/>
                <a:gd name="connsiteX20" fmla="*/ 205809 w 232010"/>
                <a:gd name="connsiteY20" fmla="*/ 41480 h 247772"/>
                <a:gd name="connsiteX21" fmla="*/ 220534 w 232010"/>
                <a:gd name="connsiteY21" fmla="*/ 52265 h 247772"/>
                <a:gd name="connsiteX22" fmla="*/ 221157 w 232010"/>
                <a:gd name="connsiteY22" fmla="*/ 54477 h 247772"/>
                <a:gd name="connsiteX23" fmla="*/ 232011 w 232010"/>
                <a:gd name="connsiteY23" fmla="*/ 54477 h 247772"/>
                <a:gd name="connsiteX24" fmla="*/ 232011 w 232010"/>
                <a:gd name="connsiteY24" fmla="*/ 0 h 247772"/>
                <a:gd name="connsiteX25" fmla="*/ 221157 w 232010"/>
                <a:gd name="connsiteY25" fmla="*/ 0 h 24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2010" h="247772">
                  <a:moveTo>
                    <a:pt x="220327" y="2281"/>
                  </a:moveTo>
                  <a:cubicBezTo>
                    <a:pt x="217769" y="11476"/>
                    <a:pt x="215557" y="13066"/>
                    <a:pt x="205602" y="13066"/>
                  </a:cubicBezTo>
                  <a:lnTo>
                    <a:pt x="26201" y="13066"/>
                  </a:lnTo>
                  <a:cubicBezTo>
                    <a:pt x="16246" y="13066"/>
                    <a:pt x="14034" y="11476"/>
                    <a:pt x="11476" y="2281"/>
                  </a:cubicBezTo>
                  <a:lnTo>
                    <a:pt x="10854" y="0"/>
                  </a:lnTo>
                  <a:lnTo>
                    <a:pt x="0" y="0"/>
                  </a:lnTo>
                  <a:lnTo>
                    <a:pt x="0" y="54477"/>
                  </a:lnTo>
                  <a:lnTo>
                    <a:pt x="10854" y="54477"/>
                  </a:lnTo>
                  <a:lnTo>
                    <a:pt x="11476" y="52265"/>
                  </a:lnTo>
                  <a:cubicBezTo>
                    <a:pt x="14034" y="43070"/>
                    <a:pt x="16246" y="41480"/>
                    <a:pt x="26201" y="41480"/>
                  </a:cubicBezTo>
                  <a:lnTo>
                    <a:pt x="98307" y="41480"/>
                  </a:lnTo>
                  <a:lnTo>
                    <a:pt x="98307" y="221571"/>
                  </a:lnTo>
                  <a:cubicBezTo>
                    <a:pt x="98307" y="231527"/>
                    <a:pt x="96648" y="233739"/>
                    <a:pt x="87522" y="236297"/>
                  </a:cubicBezTo>
                  <a:lnTo>
                    <a:pt x="85241" y="236919"/>
                  </a:lnTo>
                  <a:lnTo>
                    <a:pt x="85241" y="247773"/>
                  </a:lnTo>
                  <a:lnTo>
                    <a:pt x="146700" y="247773"/>
                  </a:lnTo>
                  <a:lnTo>
                    <a:pt x="146700" y="236919"/>
                  </a:lnTo>
                  <a:lnTo>
                    <a:pt x="144488" y="236297"/>
                  </a:lnTo>
                  <a:cubicBezTo>
                    <a:pt x="135293" y="233739"/>
                    <a:pt x="133703" y="231527"/>
                    <a:pt x="133703" y="221571"/>
                  </a:cubicBezTo>
                  <a:lnTo>
                    <a:pt x="133703" y="41480"/>
                  </a:lnTo>
                  <a:lnTo>
                    <a:pt x="205809" y="41480"/>
                  </a:lnTo>
                  <a:cubicBezTo>
                    <a:pt x="215764" y="41480"/>
                    <a:pt x="217977" y="43070"/>
                    <a:pt x="220534" y="52265"/>
                  </a:cubicBezTo>
                  <a:lnTo>
                    <a:pt x="221157" y="54477"/>
                  </a:lnTo>
                  <a:lnTo>
                    <a:pt x="232011" y="54477"/>
                  </a:lnTo>
                  <a:lnTo>
                    <a:pt x="232011" y="0"/>
                  </a:lnTo>
                  <a:lnTo>
                    <a:pt x="221157" y="0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77C603A-9FAF-4C30-B13A-0996DE5D89C2}"/>
                </a:ext>
              </a:extLst>
            </p:cNvPr>
            <p:cNvSpPr/>
            <p:nvPr/>
          </p:nvSpPr>
          <p:spPr>
            <a:xfrm>
              <a:off x="5910516" y="1713670"/>
              <a:ext cx="214105" cy="262014"/>
            </a:xfrm>
            <a:custGeom>
              <a:avLst/>
              <a:gdLst>
                <a:gd name="connsiteX0" fmla="*/ 202767 w 214105"/>
                <a:gd name="connsiteY0" fmla="*/ 207607 h 262014"/>
                <a:gd name="connsiteX1" fmla="*/ 202145 w 214105"/>
                <a:gd name="connsiteY1" fmla="*/ 209957 h 262014"/>
                <a:gd name="connsiteX2" fmla="*/ 187489 w 214105"/>
                <a:gd name="connsiteY2" fmla="*/ 220604 h 262014"/>
                <a:gd name="connsiteX3" fmla="*/ 48531 w 214105"/>
                <a:gd name="connsiteY3" fmla="*/ 220604 h 262014"/>
                <a:gd name="connsiteX4" fmla="*/ 48531 w 214105"/>
                <a:gd name="connsiteY4" fmla="*/ 141446 h 262014"/>
                <a:gd name="connsiteX5" fmla="*/ 135432 w 214105"/>
                <a:gd name="connsiteY5" fmla="*/ 141446 h 262014"/>
                <a:gd name="connsiteX6" fmla="*/ 150088 w 214105"/>
                <a:gd name="connsiteY6" fmla="*/ 152231 h 262014"/>
                <a:gd name="connsiteX7" fmla="*/ 150779 w 214105"/>
                <a:gd name="connsiteY7" fmla="*/ 154443 h 262014"/>
                <a:gd name="connsiteX8" fmla="*/ 161564 w 214105"/>
                <a:gd name="connsiteY8" fmla="*/ 154443 h 262014"/>
                <a:gd name="connsiteX9" fmla="*/ 161564 w 214105"/>
                <a:gd name="connsiteY9" fmla="*/ 100036 h 262014"/>
                <a:gd name="connsiteX10" fmla="*/ 150917 w 214105"/>
                <a:gd name="connsiteY10" fmla="*/ 100036 h 262014"/>
                <a:gd name="connsiteX11" fmla="*/ 150226 w 214105"/>
                <a:gd name="connsiteY11" fmla="*/ 102248 h 262014"/>
                <a:gd name="connsiteX12" fmla="*/ 135570 w 214105"/>
                <a:gd name="connsiteY12" fmla="*/ 113033 h 262014"/>
                <a:gd name="connsiteX13" fmla="*/ 48531 w 214105"/>
                <a:gd name="connsiteY13" fmla="*/ 113033 h 262014"/>
                <a:gd name="connsiteX14" fmla="*/ 48531 w 214105"/>
                <a:gd name="connsiteY14" fmla="*/ 41411 h 262014"/>
                <a:gd name="connsiteX15" fmla="*/ 186244 w 214105"/>
                <a:gd name="connsiteY15" fmla="*/ 41411 h 262014"/>
                <a:gd name="connsiteX16" fmla="*/ 200970 w 214105"/>
                <a:gd name="connsiteY16" fmla="*/ 52195 h 262014"/>
                <a:gd name="connsiteX17" fmla="*/ 201592 w 214105"/>
                <a:gd name="connsiteY17" fmla="*/ 54477 h 262014"/>
                <a:gd name="connsiteX18" fmla="*/ 212446 w 214105"/>
                <a:gd name="connsiteY18" fmla="*/ 54477 h 262014"/>
                <a:gd name="connsiteX19" fmla="*/ 212446 w 214105"/>
                <a:gd name="connsiteY19" fmla="*/ 0 h 262014"/>
                <a:gd name="connsiteX20" fmla="*/ 201592 w 214105"/>
                <a:gd name="connsiteY20" fmla="*/ 0 h 262014"/>
                <a:gd name="connsiteX21" fmla="*/ 200970 w 214105"/>
                <a:gd name="connsiteY21" fmla="*/ 2281 h 262014"/>
                <a:gd name="connsiteX22" fmla="*/ 186244 w 214105"/>
                <a:gd name="connsiteY22" fmla="*/ 13066 h 262014"/>
                <a:gd name="connsiteX23" fmla="*/ 0 w 214105"/>
                <a:gd name="connsiteY23" fmla="*/ 13066 h 262014"/>
                <a:gd name="connsiteX24" fmla="*/ 0 w 214105"/>
                <a:gd name="connsiteY24" fmla="*/ 23920 h 262014"/>
                <a:gd name="connsiteX25" fmla="*/ 2212 w 214105"/>
                <a:gd name="connsiteY25" fmla="*/ 24542 h 262014"/>
                <a:gd name="connsiteX26" fmla="*/ 12997 w 214105"/>
                <a:gd name="connsiteY26" fmla="*/ 39198 h 262014"/>
                <a:gd name="connsiteX27" fmla="*/ 12997 w 214105"/>
                <a:gd name="connsiteY27" fmla="*/ 222816 h 262014"/>
                <a:gd name="connsiteX28" fmla="*/ 2212 w 214105"/>
                <a:gd name="connsiteY28" fmla="*/ 237541 h 262014"/>
                <a:gd name="connsiteX29" fmla="*/ 0 w 214105"/>
                <a:gd name="connsiteY29" fmla="*/ 238163 h 262014"/>
                <a:gd name="connsiteX30" fmla="*/ 0 w 214105"/>
                <a:gd name="connsiteY30" fmla="*/ 249017 h 262014"/>
                <a:gd name="connsiteX31" fmla="*/ 187489 w 214105"/>
                <a:gd name="connsiteY31" fmla="*/ 249017 h 262014"/>
                <a:gd name="connsiteX32" fmla="*/ 202145 w 214105"/>
                <a:gd name="connsiteY32" fmla="*/ 259664 h 262014"/>
                <a:gd name="connsiteX33" fmla="*/ 202767 w 214105"/>
                <a:gd name="connsiteY33" fmla="*/ 262014 h 262014"/>
                <a:gd name="connsiteX34" fmla="*/ 214105 w 214105"/>
                <a:gd name="connsiteY34" fmla="*/ 262014 h 262014"/>
                <a:gd name="connsiteX35" fmla="*/ 214105 w 214105"/>
                <a:gd name="connsiteY35" fmla="*/ 207607 h 2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105" h="262014">
                  <a:moveTo>
                    <a:pt x="202767" y="207607"/>
                  </a:moveTo>
                  <a:lnTo>
                    <a:pt x="202145" y="209957"/>
                  </a:lnTo>
                  <a:cubicBezTo>
                    <a:pt x="200002" y="219014"/>
                    <a:pt x="197790" y="220604"/>
                    <a:pt x="187489" y="220604"/>
                  </a:cubicBezTo>
                  <a:lnTo>
                    <a:pt x="48531" y="220604"/>
                  </a:lnTo>
                  <a:lnTo>
                    <a:pt x="48531" y="141446"/>
                  </a:lnTo>
                  <a:lnTo>
                    <a:pt x="135432" y="141446"/>
                  </a:lnTo>
                  <a:cubicBezTo>
                    <a:pt x="145318" y="141446"/>
                    <a:pt x="147530" y="143036"/>
                    <a:pt x="150088" y="152231"/>
                  </a:cubicBezTo>
                  <a:lnTo>
                    <a:pt x="150779" y="154443"/>
                  </a:lnTo>
                  <a:lnTo>
                    <a:pt x="161564" y="154443"/>
                  </a:lnTo>
                  <a:lnTo>
                    <a:pt x="161564" y="100036"/>
                  </a:lnTo>
                  <a:lnTo>
                    <a:pt x="150917" y="100036"/>
                  </a:lnTo>
                  <a:lnTo>
                    <a:pt x="150226" y="102248"/>
                  </a:lnTo>
                  <a:cubicBezTo>
                    <a:pt x="147668" y="111442"/>
                    <a:pt x="145456" y="113033"/>
                    <a:pt x="135570" y="113033"/>
                  </a:cubicBezTo>
                  <a:lnTo>
                    <a:pt x="48531" y="113033"/>
                  </a:lnTo>
                  <a:lnTo>
                    <a:pt x="48531" y="41411"/>
                  </a:lnTo>
                  <a:lnTo>
                    <a:pt x="186244" y="41411"/>
                  </a:lnTo>
                  <a:cubicBezTo>
                    <a:pt x="196199" y="41411"/>
                    <a:pt x="198412" y="43070"/>
                    <a:pt x="200970" y="52195"/>
                  </a:cubicBezTo>
                  <a:lnTo>
                    <a:pt x="201592" y="54477"/>
                  </a:lnTo>
                  <a:lnTo>
                    <a:pt x="212446" y="54477"/>
                  </a:lnTo>
                  <a:lnTo>
                    <a:pt x="212446" y="0"/>
                  </a:lnTo>
                  <a:lnTo>
                    <a:pt x="201592" y="0"/>
                  </a:lnTo>
                  <a:lnTo>
                    <a:pt x="200970" y="2281"/>
                  </a:lnTo>
                  <a:cubicBezTo>
                    <a:pt x="198412" y="11407"/>
                    <a:pt x="196199" y="13066"/>
                    <a:pt x="186244" y="13066"/>
                  </a:cubicBezTo>
                  <a:lnTo>
                    <a:pt x="0" y="13066"/>
                  </a:lnTo>
                  <a:lnTo>
                    <a:pt x="0" y="23920"/>
                  </a:lnTo>
                  <a:lnTo>
                    <a:pt x="2212" y="24542"/>
                  </a:lnTo>
                  <a:cubicBezTo>
                    <a:pt x="11407" y="27100"/>
                    <a:pt x="12997" y="29312"/>
                    <a:pt x="12997" y="39198"/>
                  </a:cubicBezTo>
                  <a:lnTo>
                    <a:pt x="12997" y="222816"/>
                  </a:lnTo>
                  <a:cubicBezTo>
                    <a:pt x="12997" y="232771"/>
                    <a:pt x="11407" y="234983"/>
                    <a:pt x="2212" y="237541"/>
                  </a:cubicBezTo>
                  <a:lnTo>
                    <a:pt x="0" y="238163"/>
                  </a:lnTo>
                  <a:lnTo>
                    <a:pt x="0" y="249017"/>
                  </a:lnTo>
                  <a:lnTo>
                    <a:pt x="187489" y="249017"/>
                  </a:lnTo>
                  <a:cubicBezTo>
                    <a:pt x="197790" y="249017"/>
                    <a:pt x="200002" y="250607"/>
                    <a:pt x="202145" y="259664"/>
                  </a:cubicBezTo>
                  <a:lnTo>
                    <a:pt x="202767" y="262014"/>
                  </a:lnTo>
                  <a:lnTo>
                    <a:pt x="214105" y="262014"/>
                  </a:lnTo>
                  <a:lnTo>
                    <a:pt x="214105" y="207607"/>
                  </a:lnTo>
                  <a:close/>
                </a:path>
              </a:pathLst>
            </a:custGeom>
            <a:solidFill>
              <a:srgbClr val="231F20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8CC7377E-611A-4633-B017-EFDA9B1AA4C4}"/>
                </a:ext>
              </a:extLst>
            </p:cNvPr>
            <p:cNvSpPr/>
            <p:nvPr/>
          </p:nvSpPr>
          <p:spPr>
            <a:xfrm>
              <a:off x="3477999" y="1577820"/>
              <a:ext cx="396408" cy="365927"/>
            </a:xfrm>
            <a:custGeom>
              <a:avLst/>
              <a:gdLst>
                <a:gd name="connsiteX0" fmla="*/ 329143 w 396408"/>
                <a:gd name="connsiteY0" fmla="*/ 248260 h 365927"/>
                <a:gd name="connsiteX1" fmla="*/ 331355 w 396408"/>
                <a:gd name="connsiteY1" fmla="*/ 251855 h 365927"/>
                <a:gd name="connsiteX2" fmla="*/ 336332 w 396408"/>
                <a:gd name="connsiteY2" fmla="*/ 264437 h 365927"/>
                <a:gd name="connsiteX3" fmla="*/ 318703 w 396408"/>
                <a:gd name="connsiteY3" fmla="*/ 283379 h 365927"/>
                <a:gd name="connsiteX4" fmla="*/ 205878 w 396408"/>
                <a:gd name="connsiteY4" fmla="*/ 321126 h 365927"/>
                <a:gd name="connsiteX5" fmla="*/ 54892 w 396408"/>
                <a:gd name="connsiteY5" fmla="*/ 180717 h 365927"/>
                <a:gd name="connsiteX6" fmla="*/ 207745 w 396408"/>
                <a:gd name="connsiteY6" fmla="*/ 44732 h 365927"/>
                <a:gd name="connsiteX7" fmla="*/ 320363 w 396408"/>
                <a:gd name="connsiteY7" fmla="*/ 75911 h 365927"/>
                <a:gd name="connsiteX8" fmla="*/ 330663 w 396408"/>
                <a:gd name="connsiteY8" fmla="*/ 86419 h 365927"/>
                <a:gd name="connsiteX9" fmla="*/ 328382 w 396408"/>
                <a:gd name="connsiteY9" fmla="*/ 96789 h 365927"/>
                <a:gd name="connsiteX10" fmla="*/ 327207 w 396408"/>
                <a:gd name="connsiteY10" fmla="*/ 100315 h 365927"/>
                <a:gd name="connsiteX11" fmla="*/ 341863 w 396408"/>
                <a:gd name="connsiteY11" fmla="*/ 108818 h 365927"/>
                <a:gd name="connsiteX12" fmla="*/ 384587 w 396408"/>
                <a:gd name="connsiteY12" fmla="*/ 36021 h 365927"/>
                <a:gd name="connsiteX13" fmla="*/ 369516 w 396408"/>
                <a:gd name="connsiteY13" fmla="*/ 27241 h 365927"/>
                <a:gd name="connsiteX14" fmla="*/ 367097 w 396408"/>
                <a:gd name="connsiteY14" fmla="*/ 30629 h 365927"/>
                <a:gd name="connsiteX15" fmla="*/ 356450 w 396408"/>
                <a:gd name="connsiteY15" fmla="*/ 39340 h 365927"/>
                <a:gd name="connsiteX16" fmla="*/ 349537 w 396408"/>
                <a:gd name="connsiteY16" fmla="*/ 36782 h 365927"/>
                <a:gd name="connsiteX17" fmla="*/ 207399 w 396408"/>
                <a:gd name="connsiteY17" fmla="*/ 3 h 365927"/>
                <a:gd name="connsiteX18" fmla="*/ 0 w 396408"/>
                <a:gd name="connsiteY18" fmla="*/ 181961 h 365927"/>
                <a:gd name="connsiteX19" fmla="*/ 201385 w 396408"/>
                <a:gd name="connsiteY19" fmla="*/ 365855 h 365927"/>
                <a:gd name="connsiteX20" fmla="*/ 363363 w 396408"/>
                <a:gd name="connsiteY20" fmla="*/ 309512 h 365927"/>
                <a:gd name="connsiteX21" fmla="*/ 368341 w 396408"/>
                <a:gd name="connsiteY21" fmla="*/ 306470 h 365927"/>
                <a:gd name="connsiteX22" fmla="*/ 380992 w 396408"/>
                <a:gd name="connsiteY22" fmla="*/ 314766 h 365927"/>
                <a:gd name="connsiteX23" fmla="*/ 384034 w 396408"/>
                <a:gd name="connsiteY23" fmla="*/ 317393 h 365927"/>
                <a:gd name="connsiteX24" fmla="*/ 396409 w 396408"/>
                <a:gd name="connsiteY24" fmla="*/ 306262 h 365927"/>
                <a:gd name="connsiteX25" fmla="*/ 342969 w 396408"/>
                <a:gd name="connsiteY25" fmla="*/ 238236 h 36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408" h="365927">
                  <a:moveTo>
                    <a:pt x="329143" y="248260"/>
                  </a:moveTo>
                  <a:lnTo>
                    <a:pt x="331355" y="251855"/>
                  </a:lnTo>
                  <a:cubicBezTo>
                    <a:pt x="333708" y="255740"/>
                    <a:pt x="335390" y="259993"/>
                    <a:pt x="336332" y="264437"/>
                  </a:cubicBezTo>
                  <a:cubicBezTo>
                    <a:pt x="336332" y="265405"/>
                    <a:pt x="335434" y="270590"/>
                    <a:pt x="318703" y="283379"/>
                  </a:cubicBezTo>
                  <a:cubicBezTo>
                    <a:pt x="286219" y="307931"/>
                    <a:pt x="246597" y="321187"/>
                    <a:pt x="205878" y="321126"/>
                  </a:cubicBezTo>
                  <a:cubicBezTo>
                    <a:pt x="119808" y="321126"/>
                    <a:pt x="54892" y="260773"/>
                    <a:pt x="54892" y="180717"/>
                  </a:cubicBezTo>
                  <a:cubicBezTo>
                    <a:pt x="54892" y="101905"/>
                    <a:pt x="119185" y="44732"/>
                    <a:pt x="207745" y="44732"/>
                  </a:cubicBezTo>
                  <a:cubicBezTo>
                    <a:pt x="247451" y="44467"/>
                    <a:pt x="286446" y="55263"/>
                    <a:pt x="320363" y="75911"/>
                  </a:cubicBezTo>
                  <a:cubicBezTo>
                    <a:pt x="327967" y="80612"/>
                    <a:pt x="330663" y="84484"/>
                    <a:pt x="330663" y="86419"/>
                  </a:cubicBezTo>
                  <a:cubicBezTo>
                    <a:pt x="330468" y="89976"/>
                    <a:pt x="329698" y="93478"/>
                    <a:pt x="328382" y="96789"/>
                  </a:cubicBezTo>
                  <a:lnTo>
                    <a:pt x="327207" y="100315"/>
                  </a:lnTo>
                  <a:lnTo>
                    <a:pt x="341863" y="108818"/>
                  </a:lnTo>
                  <a:lnTo>
                    <a:pt x="384587" y="36021"/>
                  </a:lnTo>
                  <a:lnTo>
                    <a:pt x="369516" y="27241"/>
                  </a:lnTo>
                  <a:lnTo>
                    <a:pt x="367097" y="30629"/>
                  </a:lnTo>
                  <a:cubicBezTo>
                    <a:pt x="360944" y="39340"/>
                    <a:pt x="358939" y="39340"/>
                    <a:pt x="356450" y="39340"/>
                  </a:cubicBezTo>
                  <a:cubicBezTo>
                    <a:pt x="355137" y="39340"/>
                    <a:pt x="354100" y="39340"/>
                    <a:pt x="349537" y="36782"/>
                  </a:cubicBezTo>
                  <a:cubicBezTo>
                    <a:pt x="306130" y="12449"/>
                    <a:pt x="257160" y="-222"/>
                    <a:pt x="207399" y="3"/>
                  </a:cubicBezTo>
                  <a:cubicBezTo>
                    <a:pt x="85172" y="3"/>
                    <a:pt x="0" y="74805"/>
                    <a:pt x="0" y="181961"/>
                  </a:cubicBezTo>
                  <a:cubicBezTo>
                    <a:pt x="0" y="289117"/>
                    <a:pt x="84688" y="365855"/>
                    <a:pt x="201385" y="365855"/>
                  </a:cubicBezTo>
                  <a:cubicBezTo>
                    <a:pt x="260417" y="367295"/>
                    <a:pt x="317968" y="347276"/>
                    <a:pt x="363363" y="309512"/>
                  </a:cubicBezTo>
                  <a:cubicBezTo>
                    <a:pt x="364928" y="308350"/>
                    <a:pt x="366594" y="307332"/>
                    <a:pt x="368341" y="306470"/>
                  </a:cubicBezTo>
                  <a:cubicBezTo>
                    <a:pt x="369655" y="306470"/>
                    <a:pt x="372904" y="307922"/>
                    <a:pt x="380992" y="314766"/>
                  </a:cubicBezTo>
                  <a:lnTo>
                    <a:pt x="384034" y="317393"/>
                  </a:lnTo>
                  <a:lnTo>
                    <a:pt x="396409" y="306262"/>
                  </a:lnTo>
                  <a:lnTo>
                    <a:pt x="342969" y="238236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C716FB4F-E846-4195-869E-2013E006BD78}"/>
                </a:ext>
              </a:extLst>
            </p:cNvPr>
            <p:cNvSpPr/>
            <p:nvPr/>
          </p:nvSpPr>
          <p:spPr>
            <a:xfrm>
              <a:off x="3898812" y="1688160"/>
              <a:ext cx="214105" cy="262014"/>
            </a:xfrm>
            <a:custGeom>
              <a:avLst/>
              <a:gdLst>
                <a:gd name="connsiteX0" fmla="*/ 202214 w 214105"/>
                <a:gd name="connsiteY0" fmla="*/ 209888 h 262014"/>
                <a:gd name="connsiteX1" fmla="*/ 187558 w 214105"/>
                <a:gd name="connsiteY1" fmla="*/ 220604 h 262014"/>
                <a:gd name="connsiteX2" fmla="*/ 48601 w 214105"/>
                <a:gd name="connsiteY2" fmla="*/ 220604 h 262014"/>
                <a:gd name="connsiteX3" fmla="*/ 48601 w 214105"/>
                <a:gd name="connsiteY3" fmla="*/ 141446 h 262014"/>
                <a:gd name="connsiteX4" fmla="*/ 135432 w 214105"/>
                <a:gd name="connsiteY4" fmla="*/ 141446 h 262014"/>
                <a:gd name="connsiteX5" fmla="*/ 150157 w 214105"/>
                <a:gd name="connsiteY5" fmla="*/ 152231 h 262014"/>
                <a:gd name="connsiteX6" fmla="*/ 150779 w 214105"/>
                <a:gd name="connsiteY6" fmla="*/ 154443 h 262014"/>
                <a:gd name="connsiteX7" fmla="*/ 161633 w 214105"/>
                <a:gd name="connsiteY7" fmla="*/ 154443 h 262014"/>
                <a:gd name="connsiteX8" fmla="*/ 161633 w 214105"/>
                <a:gd name="connsiteY8" fmla="*/ 99966 h 262014"/>
                <a:gd name="connsiteX9" fmla="*/ 150848 w 214105"/>
                <a:gd name="connsiteY9" fmla="*/ 99966 h 262014"/>
                <a:gd name="connsiteX10" fmla="*/ 150226 w 214105"/>
                <a:gd name="connsiteY10" fmla="*/ 102248 h 262014"/>
                <a:gd name="connsiteX11" fmla="*/ 135501 w 214105"/>
                <a:gd name="connsiteY11" fmla="*/ 113033 h 262014"/>
                <a:gd name="connsiteX12" fmla="*/ 48601 w 214105"/>
                <a:gd name="connsiteY12" fmla="*/ 113033 h 262014"/>
                <a:gd name="connsiteX13" fmla="*/ 48601 w 214105"/>
                <a:gd name="connsiteY13" fmla="*/ 41411 h 262014"/>
                <a:gd name="connsiteX14" fmla="*/ 186245 w 214105"/>
                <a:gd name="connsiteY14" fmla="*/ 41411 h 262014"/>
                <a:gd name="connsiteX15" fmla="*/ 200970 w 214105"/>
                <a:gd name="connsiteY15" fmla="*/ 52195 h 262014"/>
                <a:gd name="connsiteX16" fmla="*/ 201592 w 214105"/>
                <a:gd name="connsiteY16" fmla="*/ 54408 h 262014"/>
                <a:gd name="connsiteX17" fmla="*/ 212446 w 214105"/>
                <a:gd name="connsiteY17" fmla="*/ 54408 h 262014"/>
                <a:gd name="connsiteX18" fmla="*/ 212446 w 214105"/>
                <a:gd name="connsiteY18" fmla="*/ 0 h 262014"/>
                <a:gd name="connsiteX19" fmla="*/ 201592 w 214105"/>
                <a:gd name="connsiteY19" fmla="*/ 0 h 262014"/>
                <a:gd name="connsiteX20" fmla="*/ 200970 w 214105"/>
                <a:gd name="connsiteY20" fmla="*/ 2212 h 262014"/>
                <a:gd name="connsiteX21" fmla="*/ 186245 w 214105"/>
                <a:gd name="connsiteY21" fmla="*/ 12997 h 262014"/>
                <a:gd name="connsiteX22" fmla="*/ 0 w 214105"/>
                <a:gd name="connsiteY22" fmla="*/ 12997 h 262014"/>
                <a:gd name="connsiteX23" fmla="*/ 0 w 214105"/>
                <a:gd name="connsiteY23" fmla="*/ 23851 h 262014"/>
                <a:gd name="connsiteX24" fmla="*/ 2281 w 214105"/>
                <a:gd name="connsiteY24" fmla="*/ 24473 h 262014"/>
                <a:gd name="connsiteX25" fmla="*/ 13066 w 214105"/>
                <a:gd name="connsiteY25" fmla="*/ 39198 h 262014"/>
                <a:gd name="connsiteX26" fmla="*/ 13066 w 214105"/>
                <a:gd name="connsiteY26" fmla="*/ 222816 h 262014"/>
                <a:gd name="connsiteX27" fmla="*/ 2281 w 214105"/>
                <a:gd name="connsiteY27" fmla="*/ 237541 h 262014"/>
                <a:gd name="connsiteX28" fmla="*/ 0 w 214105"/>
                <a:gd name="connsiteY28" fmla="*/ 238163 h 262014"/>
                <a:gd name="connsiteX29" fmla="*/ 0 w 214105"/>
                <a:gd name="connsiteY29" fmla="*/ 248948 h 262014"/>
                <a:gd name="connsiteX30" fmla="*/ 187558 w 214105"/>
                <a:gd name="connsiteY30" fmla="*/ 248948 h 262014"/>
                <a:gd name="connsiteX31" fmla="*/ 202214 w 214105"/>
                <a:gd name="connsiteY31" fmla="*/ 259664 h 262014"/>
                <a:gd name="connsiteX32" fmla="*/ 202767 w 214105"/>
                <a:gd name="connsiteY32" fmla="*/ 262014 h 262014"/>
                <a:gd name="connsiteX33" fmla="*/ 214105 w 214105"/>
                <a:gd name="connsiteY33" fmla="*/ 262014 h 262014"/>
                <a:gd name="connsiteX34" fmla="*/ 214105 w 214105"/>
                <a:gd name="connsiteY34" fmla="*/ 207537 h 262014"/>
                <a:gd name="connsiteX35" fmla="*/ 202767 w 214105"/>
                <a:gd name="connsiteY35" fmla="*/ 207537 h 2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105" h="262014">
                  <a:moveTo>
                    <a:pt x="202214" y="209888"/>
                  </a:moveTo>
                  <a:cubicBezTo>
                    <a:pt x="200002" y="219014"/>
                    <a:pt x="197859" y="220604"/>
                    <a:pt x="187558" y="220604"/>
                  </a:cubicBezTo>
                  <a:lnTo>
                    <a:pt x="48601" y="220604"/>
                  </a:lnTo>
                  <a:lnTo>
                    <a:pt x="48601" y="141446"/>
                  </a:lnTo>
                  <a:lnTo>
                    <a:pt x="135432" y="141446"/>
                  </a:lnTo>
                  <a:cubicBezTo>
                    <a:pt x="145387" y="141446"/>
                    <a:pt x="147530" y="143036"/>
                    <a:pt x="150157" y="152231"/>
                  </a:cubicBezTo>
                  <a:lnTo>
                    <a:pt x="150779" y="154443"/>
                  </a:lnTo>
                  <a:lnTo>
                    <a:pt x="161633" y="154443"/>
                  </a:lnTo>
                  <a:lnTo>
                    <a:pt x="161633" y="99966"/>
                  </a:lnTo>
                  <a:lnTo>
                    <a:pt x="150848" y="99966"/>
                  </a:lnTo>
                  <a:lnTo>
                    <a:pt x="150226" y="102248"/>
                  </a:lnTo>
                  <a:cubicBezTo>
                    <a:pt x="147599" y="111442"/>
                    <a:pt x="145456" y="113033"/>
                    <a:pt x="135501" y="113033"/>
                  </a:cubicBezTo>
                  <a:lnTo>
                    <a:pt x="48601" y="113033"/>
                  </a:lnTo>
                  <a:lnTo>
                    <a:pt x="48601" y="41411"/>
                  </a:lnTo>
                  <a:lnTo>
                    <a:pt x="186245" y="41411"/>
                  </a:lnTo>
                  <a:cubicBezTo>
                    <a:pt x="196200" y="41411"/>
                    <a:pt x="198412" y="43001"/>
                    <a:pt x="200970" y="52195"/>
                  </a:cubicBezTo>
                  <a:lnTo>
                    <a:pt x="201592" y="54408"/>
                  </a:lnTo>
                  <a:lnTo>
                    <a:pt x="212446" y="54408"/>
                  </a:lnTo>
                  <a:lnTo>
                    <a:pt x="212446" y="0"/>
                  </a:lnTo>
                  <a:lnTo>
                    <a:pt x="201592" y="0"/>
                  </a:lnTo>
                  <a:lnTo>
                    <a:pt x="200970" y="2212"/>
                  </a:lnTo>
                  <a:cubicBezTo>
                    <a:pt x="198412" y="11407"/>
                    <a:pt x="196200" y="12997"/>
                    <a:pt x="186245" y="12997"/>
                  </a:cubicBezTo>
                  <a:lnTo>
                    <a:pt x="0" y="12997"/>
                  </a:lnTo>
                  <a:lnTo>
                    <a:pt x="0" y="23851"/>
                  </a:lnTo>
                  <a:lnTo>
                    <a:pt x="2281" y="24473"/>
                  </a:lnTo>
                  <a:cubicBezTo>
                    <a:pt x="11407" y="27031"/>
                    <a:pt x="13066" y="29243"/>
                    <a:pt x="13066" y="39198"/>
                  </a:cubicBezTo>
                  <a:lnTo>
                    <a:pt x="13066" y="222816"/>
                  </a:lnTo>
                  <a:cubicBezTo>
                    <a:pt x="13066" y="232771"/>
                    <a:pt x="11407" y="234914"/>
                    <a:pt x="2281" y="237541"/>
                  </a:cubicBezTo>
                  <a:lnTo>
                    <a:pt x="0" y="238163"/>
                  </a:lnTo>
                  <a:lnTo>
                    <a:pt x="0" y="248948"/>
                  </a:lnTo>
                  <a:lnTo>
                    <a:pt x="187558" y="248948"/>
                  </a:lnTo>
                  <a:cubicBezTo>
                    <a:pt x="197859" y="248948"/>
                    <a:pt x="200002" y="250607"/>
                    <a:pt x="202214" y="259664"/>
                  </a:cubicBezTo>
                  <a:lnTo>
                    <a:pt x="202767" y="262014"/>
                  </a:lnTo>
                  <a:lnTo>
                    <a:pt x="214105" y="262014"/>
                  </a:lnTo>
                  <a:lnTo>
                    <a:pt x="214105" y="207537"/>
                  </a:lnTo>
                  <a:lnTo>
                    <a:pt x="202767" y="207537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7BF6828-132F-4C3A-9217-37F40CAADE0B}"/>
                </a:ext>
              </a:extLst>
            </p:cNvPr>
            <p:cNvSpPr/>
            <p:nvPr/>
          </p:nvSpPr>
          <p:spPr>
            <a:xfrm>
              <a:off x="4149282" y="1701157"/>
              <a:ext cx="238509" cy="235951"/>
            </a:xfrm>
            <a:custGeom>
              <a:avLst/>
              <a:gdLst>
                <a:gd name="connsiteX0" fmla="*/ 221641 w 238509"/>
                <a:gd name="connsiteY0" fmla="*/ 216594 h 235951"/>
                <a:gd name="connsiteX1" fmla="*/ 166334 w 238509"/>
                <a:gd name="connsiteY1" fmla="*/ 129141 h 235951"/>
                <a:gd name="connsiteX2" fmla="*/ 229729 w 238509"/>
                <a:gd name="connsiteY2" fmla="*/ 66506 h 235951"/>
                <a:gd name="connsiteX3" fmla="*/ 204565 w 238509"/>
                <a:gd name="connsiteY3" fmla="*/ 14933 h 235951"/>
                <a:gd name="connsiteX4" fmla="*/ 139303 w 238509"/>
                <a:gd name="connsiteY4" fmla="*/ 0 h 235951"/>
                <a:gd name="connsiteX5" fmla="*/ 0 w 238509"/>
                <a:gd name="connsiteY5" fmla="*/ 0 h 235951"/>
                <a:gd name="connsiteX6" fmla="*/ 0 w 238509"/>
                <a:gd name="connsiteY6" fmla="*/ 10854 h 235951"/>
                <a:gd name="connsiteX7" fmla="*/ 2281 w 238509"/>
                <a:gd name="connsiteY7" fmla="*/ 11476 h 235951"/>
                <a:gd name="connsiteX8" fmla="*/ 13066 w 238509"/>
                <a:gd name="connsiteY8" fmla="*/ 26201 h 235951"/>
                <a:gd name="connsiteX9" fmla="*/ 13066 w 238509"/>
                <a:gd name="connsiteY9" fmla="*/ 209819 h 235951"/>
                <a:gd name="connsiteX10" fmla="*/ 2281 w 238509"/>
                <a:gd name="connsiteY10" fmla="*/ 224544 h 235951"/>
                <a:gd name="connsiteX11" fmla="*/ 0 w 238509"/>
                <a:gd name="connsiteY11" fmla="*/ 225166 h 235951"/>
                <a:gd name="connsiteX12" fmla="*/ 0 w 238509"/>
                <a:gd name="connsiteY12" fmla="*/ 235951 h 235951"/>
                <a:gd name="connsiteX13" fmla="*/ 61598 w 238509"/>
                <a:gd name="connsiteY13" fmla="*/ 235951 h 235951"/>
                <a:gd name="connsiteX14" fmla="*/ 61598 w 238509"/>
                <a:gd name="connsiteY14" fmla="*/ 225166 h 235951"/>
                <a:gd name="connsiteX15" fmla="*/ 59385 w 238509"/>
                <a:gd name="connsiteY15" fmla="*/ 224544 h 235951"/>
                <a:gd name="connsiteX16" fmla="*/ 48601 w 238509"/>
                <a:gd name="connsiteY16" fmla="*/ 209819 h 235951"/>
                <a:gd name="connsiteX17" fmla="*/ 48601 w 238509"/>
                <a:gd name="connsiteY17" fmla="*/ 131768 h 235951"/>
                <a:gd name="connsiteX18" fmla="*/ 127481 w 238509"/>
                <a:gd name="connsiteY18" fmla="*/ 131768 h 235951"/>
                <a:gd name="connsiteX19" fmla="*/ 179469 w 238509"/>
                <a:gd name="connsiteY19" fmla="*/ 213829 h 235951"/>
                <a:gd name="connsiteX20" fmla="*/ 183687 w 238509"/>
                <a:gd name="connsiteY20" fmla="*/ 222263 h 235951"/>
                <a:gd name="connsiteX21" fmla="*/ 178018 w 238509"/>
                <a:gd name="connsiteY21" fmla="*/ 224337 h 235951"/>
                <a:gd name="connsiteX22" fmla="*/ 175667 w 238509"/>
                <a:gd name="connsiteY22" fmla="*/ 224890 h 235951"/>
                <a:gd name="connsiteX23" fmla="*/ 175667 w 238509"/>
                <a:gd name="connsiteY23" fmla="*/ 235813 h 235951"/>
                <a:gd name="connsiteX24" fmla="*/ 238509 w 238509"/>
                <a:gd name="connsiteY24" fmla="*/ 235813 h 235951"/>
                <a:gd name="connsiteX25" fmla="*/ 238509 w 238509"/>
                <a:gd name="connsiteY25" fmla="*/ 225028 h 235951"/>
                <a:gd name="connsiteX26" fmla="*/ 235813 w 238509"/>
                <a:gd name="connsiteY26" fmla="*/ 224682 h 235951"/>
                <a:gd name="connsiteX27" fmla="*/ 221641 w 238509"/>
                <a:gd name="connsiteY27" fmla="*/ 216594 h 235951"/>
                <a:gd name="connsiteX28" fmla="*/ 48808 w 238509"/>
                <a:gd name="connsiteY28" fmla="*/ 28414 h 235951"/>
                <a:gd name="connsiteX29" fmla="*/ 136469 w 238509"/>
                <a:gd name="connsiteY29" fmla="*/ 28414 h 235951"/>
                <a:gd name="connsiteX30" fmla="*/ 181820 w 238509"/>
                <a:gd name="connsiteY30" fmla="*/ 37954 h 235951"/>
                <a:gd name="connsiteX31" fmla="*/ 195647 w 238509"/>
                <a:gd name="connsiteY31" fmla="*/ 67820 h 235951"/>
                <a:gd name="connsiteX32" fmla="*/ 181060 w 238509"/>
                <a:gd name="connsiteY32" fmla="*/ 96302 h 235951"/>
                <a:gd name="connsiteX33" fmla="*/ 132666 w 238509"/>
                <a:gd name="connsiteY33" fmla="*/ 103216 h 235951"/>
                <a:gd name="connsiteX34" fmla="*/ 48324 w 238509"/>
                <a:gd name="connsiteY34" fmla="*/ 103216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8509" h="235951">
                  <a:moveTo>
                    <a:pt x="221641" y="216594"/>
                  </a:moveTo>
                  <a:lnTo>
                    <a:pt x="166334" y="129141"/>
                  </a:lnTo>
                  <a:cubicBezTo>
                    <a:pt x="207261" y="124025"/>
                    <a:pt x="229729" y="101971"/>
                    <a:pt x="229729" y="66506"/>
                  </a:cubicBezTo>
                  <a:cubicBezTo>
                    <a:pt x="230510" y="46185"/>
                    <a:pt x="221063" y="26823"/>
                    <a:pt x="204565" y="14933"/>
                  </a:cubicBezTo>
                  <a:cubicBezTo>
                    <a:pt x="189770" y="4079"/>
                    <a:pt x="172072" y="0"/>
                    <a:pt x="139303" y="0"/>
                  </a:cubicBezTo>
                  <a:lnTo>
                    <a:pt x="0" y="0"/>
                  </a:lnTo>
                  <a:lnTo>
                    <a:pt x="0" y="10854"/>
                  </a:lnTo>
                  <a:lnTo>
                    <a:pt x="2281" y="11476"/>
                  </a:lnTo>
                  <a:cubicBezTo>
                    <a:pt x="11407" y="14034"/>
                    <a:pt x="13066" y="16246"/>
                    <a:pt x="13066" y="26201"/>
                  </a:cubicBezTo>
                  <a:lnTo>
                    <a:pt x="13066" y="209819"/>
                  </a:lnTo>
                  <a:cubicBezTo>
                    <a:pt x="13066" y="219774"/>
                    <a:pt x="11407" y="221917"/>
                    <a:pt x="2281" y="224544"/>
                  </a:cubicBezTo>
                  <a:lnTo>
                    <a:pt x="0" y="225166"/>
                  </a:lnTo>
                  <a:lnTo>
                    <a:pt x="0" y="235951"/>
                  </a:lnTo>
                  <a:lnTo>
                    <a:pt x="61598" y="235951"/>
                  </a:lnTo>
                  <a:lnTo>
                    <a:pt x="61598" y="225166"/>
                  </a:lnTo>
                  <a:lnTo>
                    <a:pt x="59385" y="224544"/>
                  </a:lnTo>
                  <a:cubicBezTo>
                    <a:pt x="50191" y="221917"/>
                    <a:pt x="48601" y="219774"/>
                    <a:pt x="48601" y="209819"/>
                  </a:cubicBezTo>
                  <a:lnTo>
                    <a:pt x="48601" y="131768"/>
                  </a:lnTo>
                  <a:lnTo>
                    <a:pt x="127481" y="131768"/>
                  </a:lnTo>
                  <a:lnTo>
                    <a:pt x="179469" y="213829"/>
                  </a:lnTo>
                  <a:cubicBezTo>
                    <a:pt x="181316" y="216397"/>
                    <a:pt x="182740" y="219245"/>
                    <a:pt x="183687" y="222263"/>
                  </a:cubicBezTo>
                  <a:cubicBezTo>
                    <a:pt x="183687" y="222263"/>
                    <a:pt x="182719" y="223231"/>
                    <a:pt x="178018" y="224337"/>
                  </a:cubicBezTo>
                  <a:lnTo>
                    <a:pt x="175667" y="224890"/>
                  </a:lnTo>
                  <a:lnTo>
                    <a:pt x="175667" y="235813"/>
                  </a:lnTo>
                  <a:lnTo>
                    <a:pt x="238509" y="235813"/>
                  </a:lnTo>
                  <a:lnTo>
                    <a:pt x="238509" y="225028"/>
                  </a:lnTo>
                  <a:lnTo>
                    <a:pt x="235813" y="224682"/>
                  </a:lnTo>
                  <a:cubicBezTo>
                    <a:pt x="226756" y="223646"/>
                    <a:pt x="225305" y="222678"/>
                    <a:pt x="221641" y="216594"/>
                  </a:cubicBezTo>
                  <a:close/>
                  <a:moveTo>
                    <a:pt x="48808" y="28414"/>
                  </a:moveTo>
                  <a:lnTo>
                    <a:pt x="136469" y="28414"/>
                  </a:lnTo>
                  <a:cubicBezTo>
                    <a:pt x="159421" y="28414"/>
                    <a:pt x="172072" y="31110"/>
                    <a:pt x="181820" y="37954"/>
                  </a:cubicBezTo>
                  <a:cubicBezTo>
                    <a:pt x="191011" y="45069"/>
                    <a:pt x="196168" y="56208"/>
                    <a:pt x="195647" y="67820"/>
                  </a:cubicBezTo>
                  <a:cubicBezTo>
                    <a:pt x="196263" y="79247"/>
                    <a:pt x="190693" y="90124"/>
                    <a:pt x="181060" y="96302"/>
                  </a:cubicBezTo>
                  <a:cubicBezTo>
                    <a:pt x="171450" y="101556"/>
                    <a:pt x="160320" y="103216"/>
                    <a:pt x="132666" y="103216"/>
                  </a:cubicBezTo>
                  <a:lnTo>
                    <a:pt x="48324" y="103216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26A837B-89F7-4ABC-AAC3-B15D5A5EAC96}"/>
                </a:ext>
              </a:extLst>
            </p:cNvPr>
            <p:cNvSpPr/>
            <p:nvPr/>
          </p:nvSpPr>
          <p:spPr>
            <a:xfrm>
              <a:off x="4401202" y="1689404"/>
              <a:ext cx="231733" cy="247703"/>
            </a:xfrm>
            <a:custGeom>
              <a:avLst/>
              <a:gdLst>
                <a:gd name="connsiteX0" fmla="*/ 220534 w 231733"/>
                <a:gd name="connsiteY0" fmla="*/ 2212 h 247703"/>
                <a:gd name="connsiteX1" fmla="*/ 205878 w 231733"/>
                <a:gd name="connsiteY1" fmla="*/ 13066 h 247703"/>
                <a:gd name="connsiteX2" fmla="*/ 26132 w 231733"/>
                <a:gd name="connsiteY2" fmla="*/ 13066 h 247703"/>
                <a:gd name="connsiteX3" fmla="*/ 11476 w 231733"/>
                <a:gd name="connsiteY3" fmla="*/ 2212 h 247703"/>
                <a:gd name="connsiteX4" fmla="*/ 10854 w 231733"/>
                <a:gd name="connsiteY4" fmla="*/ 0 h 247703"/>
                <a:gd name="connsiteX5" fmla="*/ 0 w 231733"/>
                <a:gd name="connsiteY5" fmla="*/ 0 h 247703"/>
                <a:gd name="connsiteX6" fmla="*/ 0 w 231733"/>
                <a:gd name="connsiteY6" fmla="*/ 54477 h 247703"/>
                <a:gd name="connsiteX7" fmla="*/ 10854 w 231733"/>
                <a:gd name="connsiteY7" fmla="*/ 54477 h 247703"/>
                <a:gd name="connsiteX8" fmla="*/ 11476 w 231733"/>
                <a:gd name="connsiteY8" fmla="*/ 52195 h 247703"/>
                <a:gd name="connsiteX9" fmla="*/ 26132 w 231733"/>
                <a:gd name="connsiteY9" fmla="*/ 41411 h 247703"/>
                <a:gd name="connsiteX10" fmla="*/ 97892 w 231733"/>
                <a:gd name="connsiteY10" fmla="*/ 41411 h 247703"/>
                <a:gd name="connsiteX11" fmla="*/ 97892 w 231733"/>
                <a:gd name="connsiteY11" fmla="*/ 221572 h 247703"/>
                <a:gd name="connsiteX12" fmla="*/ 87108 w 231733"/>
                <a:gd name="connsiteY12" fmla="*/ 236297 h 247703"/>
                <a:gd name="connsiteX13" fmla="*/ 84895 w 231733"/>
                <a:gd name="connsiteY13" fmla="*/ 236919 h 247703"/>
                <a:gd name="connsiteX14" fmla="*/ 84895 w 231733"/>
                <a:gd name="connsiteY14" fmla="*/ 247704 h 247703"/>
                <a:gd name="connsiteX15" fmla="*/ 146424 w 231733"/>
                <a:gd name="connsiteY15" fmla="*/ 247704 h 247703"/>
                <a:gd name="connsiteX16" fmla="*/ 146424 w 231733"/>
                <a:gd name="connsiteY16" fmla="*/ 236919 h 247703"/>
                <a:gd name="connsiteX17" fmla="*/ 144211 w 231733"/>
                <a:gd name="connsiteY17" fmla="*/ 236297 h 247703"/>
                <a:gd name="connsiteX18" fmla="*/ 133427 w 231733"/>
                <a:gd name="connsiteY18" fmla="*/ 221572 h 247703"/>
                <a:gd name="connsiteX19" fmla="*/ 133427 w 231733"/>
                <a:gd name="connsiteY19" fmla="*/ 41411 h 247703"/>
                <a:gd name="connsiteX20" fmla="*/ 205602 w 231733"/>
                <a:gd name="connsiteY20" fmla="*/ 41411 h 247703"/>
                <a:gd name="connsiteX21" fmla="*/ 220258 w 231733"/>
                <a:gd name="connsiteY21" fmla="*/ 52195 h 247703"/>
                <a:gd name="connsiteX22" fmla="*/ 220880 w 231733"/>
                <a:gd name="connsiteY22" fmla="*/ 54477 h 247703"/>
                <a:gd name="connsiteX23" fmla="*/ 231734 w 231733"/>
                <a:gd name="connsiteY23" fmla="*/ 54477 h 247703"/>
                <a:gd name="connsiteX24" fmla="*/ 231734 w 231733"/>
                <a:gd name="connsiteY24" fmla="*/ 0 h 247703"/>
                <a:gd name="connsiteX25" fmla="*/ 220880 w 231733"/>
                <a:gd name="connsiteY25" fmla="*/ 0 h 2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1733" h="247703">
                  <a:moveTo>
                    <a:pt x="220534" y="2212"/>
                  </a:moveTo>
                  <a:cubicBezTo>
                    <a:pt x="217977" y="11407"/>
                    <a:pt x="215764" y="13066"/>
                    <a:pt x="205878" y="13066"/>
                  </a:cubicBezTo>
                  <a:lnTo>
                    <a:pt x="26132" y="13066"/>
                  </a:lnTo>
                  <a:cubicBezTo>
                    <a:pt x="16246" y="13066"/>
                    <a:pt x="14034" y="11407"/>
                    <a:pt x="11476" y="2212"/>
                  </a:cubicBezTo>
                  <a:lnTo>
                    <a:pt x="10854" y="0"/>
                  </a:lnTo>
                  <a:lnTo>
                    <a:pt x="0" y="0"/>
                  </a:lnTo>
                  <a:lnTo>
                    <a:pt x="0" y="54477"/>
                  </a:lnTo>
                  <a:lnTo>
                    <a:pt x="10854" y="54477"/>
                  </a:lnTo>
                  <a:lnTo>
                    <a:pt x="11476" y="52195"/>
                  </a:lnTo>
                  <a:cubicBezTo>
                    <a:pt x="14034" y="43070"/>
                    <a:pt x="16246" y="41411"/>
                    <a:pt x="26132" y="41411"/>
                  </a:cubicBezTo>
                  <a:lnTo>
                    <a:pt x="97892" y="41411"/>
                  </a:lnTo>
                  <a:lnTo>
                    <a:pt x="97892" y="221572"/>
                  </a:lnTo>
                  <a:cubicBezTo>
                    <a:pt x="97892" y="231527"/>
                    <a:pt x="96302" y="233670"/>
                    <a:pt x="87108" y="236297"/>
                  </a:cubicBezTo>
                  <a:lnTo>
                    <a:pt x="84895" y="236919"/>
                  </a:lnTo>
                  <a:lnTo>
                    <a:pt x="84895" y="247704"/>
                  </a:lnTo>
                  <a:lnTo>
                    <a:pt x="146424" y="247704"/>
                  </a:lnTo>
                  <a:lnTo>
                    <a:pt x="146424" y="236919"/>
                  </a:lnTo>
                  <a:lnTo>
                    <a:pt x="144211" y="236297"/>
                  </a:lnTo>
                  <a:cubicBezTo>
                    <a:pt x="135017" y="233670"/>
                    <a:pt x="133427" y="231527"/>
                    <a:pt x="133427" y="221572"/>
                  </a:cubicBezTo>
                  <a:lnTo>
                    <a:pt x="133427" y="41411"/>
                  </a:lnTo>
                  <a:lnTo>
                    <a:pt x="205602" y="41411"/>
                  </a:lnTo>
                  <a:cubicBezTo>
                    <a:pt x="215488" y="41411"/>
                    <a:pt x="217700" y="43070"/>
                    <a:pt x="220258" y="52195"/>
                  </a:cubicBezTo>
                  <a:lnTo>
                    <a:pt x="220880" y="54477"/>
                  </a:lnTo>
                  <a:lnTo>
                    <a:pt x="231734" y="54477"/>
                  </a:lnTo>
                  <a:lnTo>
                    <a:pt x="231734" y="0"/>
                  </a:lnTo>
                  <a:lnTo>
                    <a:pt x="220880" y="0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4486E39-226C-479C-B1D9-98DA22059CF3}"/>
                </a:ext>
              </a:extLst>
            </p:cNvPr>
            <p:cNvSpPr/>
            <p:nvPr/>
          </p:nvSpPr>
          <p:spPr>
            <a:xfrm>
              <a:off x="4659898" y="1701157"/>
              <a:ext cx="61597" cy="235951"/>
            </a:xfrm>
            <a:custGeom>
              <a:avLst/>
              <a:gdLst>
                <a:gd name="connsiteX0" fmla="*/ 0 w 61597"/>
                <a:gd name="connsiteY0" fmla="*/ 10854 h 235951"/>
                <a:gd name="connsiteX1" fmla="*/ 2282 w 61597"/>
                <a:gd name="connsiteY1" fmla="*/ 11476 h 235951"/>
                <a:gd name="connsiteX2" fmla="*/ 12997 w 61597"/>
                <a:gd name="connsiteY2" fmla="*/ 26201 h 235951"/>
                <a:gd name="connsiteX3" fmla="*/ 12997 w 61597"/>
                <a:gd name="connsiteY3" fmla="*/ 209819 h 235951"/>
                <a:gd name="connsiteX4" fmla="*/ 2282 w 61597"/>
                <a:gd name="connsiteY4" fmla="*/ 224544 h 235951"/>
                <a:gd name="connsiteX5" fmla="*/ 0 w 61597"/>
                <a:gd name="connsiteY5" fmla="*/ 225166 h 235951"/>
                <a:gd name="connsiteX6" fmla="*/ 0 w 61597"/>
                <a:gd name="connsiteY6" fmla="*/ 235951 h 235951"/>
                <a:gd name="connsiteX7" fmla="*/ 61598 w 61597"/>
                <a:gd name="connsiteY7" fmla="*/ 235951 h 235951"/>
                <a:gd name="connsiteX8" fmla="*/ 61598 w 61597"/>
                <a:gd name="connsiteY8" fmla="*/ 225166 h 235951"/>
                <a:gd name="connsiteX9" fmla="*/ 59385 w 61597"/>
                <a:gd name="connsiteY9" fmla="*/ 224544 h 235951"/>
                <a:gd name="connsiteX10" fmla="*/ 48601 w 61597"/>
                <a:gd name="connsiteY10" fmla="*/ 209819 h 235951"/>
                <a:gd name="connsiteX11" fmla="*/ 48601 w 61597"/>
                <a:gd name="connsiteY11" fmla="*/ 26201 h 235951"/>
                <a:gd name="connsiteX12" fmla="*/ 59385 w 61597"/>
                <a:gd name="connsiteY12" fmla="*/ 11476 h 235951"/>
                <a:gd name="connsiteX13" fmla="*/ 61598 w 61597"/>
                <a:gd name="connsiteY13" fmla="*/ 10854 h 235951"/>
                <a:gd name="connsiteX14" fmla="*/ 61598 w 61597"/>
                <a:gd name="connsiteY14" fmla="*/ 0 h 235951"/>
                <a:gd name="connsiteX15" fmla="*/ 0 w 61597"/>
                <a:gd name="connsiteY15" fmla="*/ 0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97" h="235951">
                  <a:moveTo>
                    <a:pt x="0" y="10854"/>
                  </a:moveTo>
                  <a:lnTo>
                    <a:pt x="2282" y="11476"/>
                  </a:lnTo>
                  <a:cubicBezTo>
                    <a:pt x="11407" y="14034"/>
                    <a:pt x="12997" y="16246"/>
                    <a:pt x="12997" y="26201"/>
                  </a:cubicBezTo>
                  <a:lnTo>
                    <a:pt x="12997" y="209819"/>
                  </a:lnTo>
                  <a:cubicBezTo>
                    <a:pt x="12997" y="219774"/>
                    <a:pt x="11407" y="221917"/>
                    <a:pt x="2282" y="224544"/>
                  </a:cubicBezTo>
                  <a:lnTo>
                    <a:pt x="0" y="225166"/>
                  </a:lnTo>
                  <a:lnTo>
                    <a:pt x="0" y="235951"/>
                  </a:lnTo>
                  <a:lnTo>
                    <a:pt x="61598" y="235951"/>
                  </a:lnTo>
                  <a:lnTo>
                    <a:pt x="61598" y="225166"/>
                  </a:lnTo>
                  <a:lnTo>
                    <a:pt x="59385" y="224544"/>
                  </a:lnTo>
                  <a:cubicBezTo>
                    <a:pt x="50191" y="221917"/>
                    <a:pt x="48601" y="219774"/>
                    <a:pt x="48601" y="209819"/>
                  </a:cubicBezTo>
                  <a:lnTo>
                    <a:pt x="48601" y="26201"/>
                  </a:lnTo>
                  <a:cubicBezTo>
                    <a:pt x="48601" y="16246"/>
                    <a:pt x="50191" y="14034"/>
                    <a:pt x="59385" y="11476"/>
                  </a:cubicBezTo>
                  <a:lnTo>
                    <a:pt x="61598" y="10854"/>
                  </a:lnTo>
                  <a:lnTo>
                    <a:pt x="615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FA0AC61E-E71B-41FB-8AD1-0A1154926DA2}"/>
                </a:ext>
              </a:extLst>
            </p:cNvPr>
            <p:cNvSpPr/>
            <p:nvPr/>
          </p:nvSpPr>
          <p:spPr>
            <a:xfrm>
              <a:off x="4764981" y="1688160"/>
              <a:ext cx="215764" cy="248948"/>
            </a:xfrm>
            <a:custGeom>
              <a:avLst/>
              <a:gdLst>
                <a:gd name="connsiteX0" fmla="*/ 204150 w 215764"/>
                <a:gd name="connsiteY0" fmla="*/ 2212 h 248948"/>
                <a:gd name="connsiteX1" fmla="*/ 189425 w 215764"/>
                <a:gd name="connsiteY1" fmla="*/ 12997 h 248948"/>
                <a:gd name="connsiteX2" fmla="*/ 0 w 215764"/>
                <a:gd name="connsiteY2" fmla="*/ 12997 h 248948"/>
                <a:gd name="connsiteX3" fmla="*/ 0 w 215764"/>
                <a:gd name="connsiteY3" fmla="*/ 23851 h 248948"/>
                <a:gd name="connsiteX4" fmla="*/ 2212 w 215764"/>
                <a:gd name="connsiteY4" fmla="*/ 24473 h 248948"/>
                <a:gd name="connsiteX5" fmla="*/ 12997 w 215764"/>
                <a:gd name="connsiteY5" fmla="*/ 39198 h 248948"/>
                <a:gd name="connsiteX6" fmla="*/ 12997 w 215764"/>
                <a:gd name="connsiteY6" fmla="*/ 222816 h 248948"/>
                <a:gd name="connsiteX7" fmla="*/ 2212 w 215764"/>
                <a:gd name="connsiteY7" fmla="*/ 237541 h 248948"/>
                <a:gd name="connsiteX8" fmla="*/ 0 w 215764"/>
                <a:gd name="connsiteY8" fmla="*/ 238163 h 248948"/>
                <a:gd name="connsiteX9" fmla="*/ 0 w 215764"/>
                <a:gd name="connsiteY9" fmla="*/ 248948 h 248948"/>
                <a:gd name="connsiteX10" fmla="*/ 61598 w 215764"/>
                <a:gd name="connsiteY10" fmla="*/ 248948 h 248948"/>
                <a:gd name="connsiteX11" fmla="*/ 61598 w 215764"/>
                <a:gd name="connsiteY11" fmla="*/ 238163 h 248948"/>
                <a:gd name="connsiteX12" fmla="*/ 59316 w 215764"/>
                <a:gd name="connsiteY12" fmla="*/ 237541 h 248948"/>
                <a:gd name="connsiteX13" fmla="*/ 48531 w 215764"/>
                <a:gd name="connsiteY13" fmla="*/ 222816 h 248948"/>
                <a:gd name="connsiteX14" fmla="*/ 48531 w 215764"/>
                <a:gd name="connsiteY14" fmla="*/ 140962 h 248948"/>
                <a:gd name="connsiteX15" fmla="*/ 139234 w 215764"/>
                <a:gd name="connsiteY15" fmla="*/ 140962 h 248948"/>
                <a:gd name="connsiteX16" fmla="*/ 153890 w 215764"/>
                <a:gd name="connsiteY16" fmla="*/ 151816 h 248948"/>
                <a:gd name="connsiteX17" fmla="*/ 154512 w 215764"/>
                <a:gd name="connsiteY17" fmla="*/ 154028 h 248948"/>
                <a:gd name="connsiteX18" fmla="*/ 165366 w 215764"/>
                <a:gd name="connsiteY18" fmla="*/ 154028 h 248948"/>
                <a:gd name="connsiteX19" fmla="*/ 165366 w 215764"/>
                <a:gd name="connsiteY19" fmla="*/ 99552 h 248948"/>
                <a:gd name="connsiteX20" fmla="*/ 154512 w 215764"/>
                <a:gd name="connsiteY20" fmla="*/ 99552 h 248948"/>
                <a:gd name="connsiteX21" fmla="*/ 153890 w 215764"/>
                <a:gd name="connsiteY21" fmla="*/ 101833 h 248948"/>
                <a:gd name="connsiteX22" fmla="*/ 139234 w 215764"/>
                <a:gd name="connsiteY22" fmla="*/ 112618 h 248948"/>
                <a:gd name="connsiteX23" fmla="*/ 48531 w 215764"/>
                <a:gd name="connsiteY23" fmla="*/ 112618 h 248948"/>
                <a:gd name="connsiteX24" fmla="*/ 48531 w 215764"/>
                <a:gd name="connsiteY24" fmla="*/ 41411 h 248948"/>
                <a:gd name="connsiteX25" fmla="*/ 189632 w 215764"/>
                <a:gd name="connsiteY25" fmla="*/ 41411 h 248948"/>
                <a:gd name="connsiteX26" fmla="*/ 204357 w 215764"/>
                <a:gd name="connsiteY26" fmla="*/ 52195 h 248948"/>
                <a:gd name="connsiteX27" fmla="*/ 204980 w 215764"/>
                <a:gd name="connsiteY27" fmla="*/ 54408 h 248948"/>
                <a:gd name="connsiteX28" fmla="*/ 215764 w 215764"/>
                <a:gd name="connsiteY28" fmla="*/ 54408 h 248948"/>
                <a:gd name="connsiteX29" fmla="*/ 215764 w 215764"/>
                <a:gd name="connsiteY29" fmla="*/ 0 h 248948"/>
                <a:gd name="connsiteX30" fmla="*/ 204980 w 215764"/>
                <a:gd name="connsiteY30" fmla="*/ 0 h 24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5764" h="248948">
                  <a:moveTo>
                    <a:pt x="204150" y="2212"/>
                  </a:moveTo>
                  <a:cubicBezTo>
                    <a:pt x="201523" y="11407"/>
                    <a:pt x="199311" y="12997"/>
                    <a:pt x="189425" y="12997"/>
                  </a:cubicBezTo>
                  <a:lnTo>
                    <a:pt x="0" y="12997"/>
                  </a:lnTo>
                  <a:lnTo>
                    <a:pt x="0" y="23851"/>
                  </a:lnTo>
                  <a:lnTo>
                    <a:pt x="2212" y="24473"/>
                  </a:lnTo>
                  <a:cubicBezTo>
                    <a:pt x="11407" y="27031"/>
                    <a:pt x="12997" y="29243"/>
                    <a:pt x="12997" y="39198"/>
                  </a:cubicBezTo>
                  <a:lnTo>
                    <a:pt x="12997" y="222816"/>
                  </a:lnTo>
                  <a:cubicBezTo>
                    <a:pt x="12997" y="232771"/>
                    <a:pt x="11407" y="234914"/>
                    <a:pt x="2212" y="237541"/>
                  </a:cubicBezTo>
                  <a:lnTo>
                    <a:pt x="0" y="238163"/>
                  </a:lnTo>
                  <a:lnTo>
                    <a:pt x="0" y="248948"/>
                  </a:lnTo>
                  <a:lnTo>
                    <a:pt x="61598" y="248948"/>
                  </a:lnTo>
                  <a:lnTo>
                    <a:pt x="61598" y="238163"/>
                  </a:lnTo>
                  <a:lnTo>
                    <a:pt x="59316" y="237541"/>
                  </a:lnTo>
                  <a:cubicBezTo>
                    <a:pt x="50191" y="234914"/>
                    <a:pt x="48531" y="232771"/>
                    <a:pt x="48531" y="222816"/>
                  </a:cubicBezTo>
                  <a:lnTo>
                    <a:pt x="48531" y="140962"/>
                  </a:lnTo>
                  <a:lnTo>
                    <a:pt x="139234" y="140962"/>
                  </a:lnTo>
                  <a:cubicBezTo>
                    <a:pt x="149120" y="140962"/>
                    <a:pt x="151332" y="142622"/>
                    <a:pt x="153890" y="151816"/>
                  </a:cubicBezTo>
                  <a:lnTo>
                    <a:pt x="154512" y="154028"/>
                  </a:lnTo>
                  <a:lnTo>
                    <a:pt x="165366" y="154028"/>
                  </a:lnTo>
                  <a:lnTo>
                    <a:pt x="165366" y="99552"/>
                  </a:lnTo>
                  <a:lnTo>
                    <a:pt x="154512" y="99552"/>
                  </a:lnTo>
                  <a:lnTo>
                    <a:pt x="153890" y="101833"/>
                  </a:lnTo>
                  <a:cubicBezTo>
                    <a:pt x="151332" y="110958"/>
                    <a:pt x="149120" y="112618"/>
                    <a:pt x="139234" y="112618"/>
                  </a:cubicBezTo>
                  <a:lnTo>
                    <a:pt x="48531" y="112618"/>
                  </a:lnTo>
                  <a:lnTo>
                    <a:pt x="48531" y="41411"/>
                  </a:lnTo>
                  <a:lnTo>
                    <a:pt x="189632" y="41411"/>
                  </a:lnTo>
                  <a:cubicBezTo>
                    <a:pt x="199587" y="41411"/>
                    <a:pt x="201730" y="43001"/>
                    <a:pt x="204357" y="52195"/>
                  </a:cubicBezTo>
                  <a:lnTo>
                    <a:pt x="204980" y="54408"/>
                  </a:lnTo>
                  <a:lnTo>
                    <a:pt x="215764" y="54408"/>
                  </a:lnTo>
                  <a:lnTo>
                    <a:pt x="215764" y="0"/>
                  </a:lnTo>
                  <a:lnTo>
                    <a:pt x="204980" y="0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3FDB0412-502E-4F8F-B788-345D09B7CED5}"/>
                </a:ext>
              </a:extLst>
            </p:cNvPr>
            <p:cNvSpPr/>
            <p:nvPr/>
          </p:nvSpPr>
          <p:spPr>
            <a:xfrm>
              <a:off x="5012961" y="1701157"/>
              <a:ext cx="61528" cy="235951"/>
            </a:xfrm>
            <a:custGeom>
              <a:avLst/>
              <a:gdLst>
                <a:gd name="connsiteX0" fmla="*/ 0 w 61528"/>
                <a:gd name="connsiteY0" fmla="*/ 10854 h 235951"/>
                <a:gd name="connsiteX1" fmla="*/ 2212 w 61528"/>
                <a:gd name="connsiteY1" fmla="*/ 11476 h 235951"/>
                <a:gd name="connsiteX2" fmla="*/ 12997 w 61528"/>
                <a:gd name="connsiteY2" fmla="*/ 26201 h 235951"/>
                <a:gd name="connsiteX3" fmla="*/ 12997 w 61528"/>
                <a:gd name="connsiteY3" fmla="*/ 209819 h 235951"/>
                <a:gd name="connsiteX4" fmla="*/ 2212 w 61528"/>
                <a:gd name="connsiteY4" fmla="*/ 224544 h 235951"/>
                <a:gd name="connsiteX5" fmla="*/ 0 w 61528"/>
                <a:gd name="connsiteY5" fmla="*/ 225166 h 235951"/>
                <a:gd name="connsiteX6" fmla="*/ 0 w 61528"/>
                <a:gd name="connsiteY6" fmla="*/ 235951 h 235951"/>
                <a:gd name="connsiteX7" fmla="*/ 61528 w 61528"/>
                <a:gd name="connsiteY7" fmla="*/ 235951 h 235951"/>
                <a:gd name="connsiteX8" fmla="*/ 61528 w 61528"/>
                <a:gd name="connsiteY8" fmla="*/ 225166 h 235951"/>
                <a:gd name="connsiteX9" fmla="*/ 59316 w 61528"/>
                <a:gd name="connsiteY9" fmla="*/ 224544 h 235951"/>
                <a:gd name="connsiteX10" fmla="*/ 48531 w 61528"/>
                <a:gd name="connsiteY10" fmla="*/ 209819 h 235951"/>
                <a:gd name="connsiteX11" fmla="*/ 48531 w 61528"/>
                <a:gd name="connsiteY11" fmla="*/ 26201 h 235951"/>
                <a:gd name="connsiteX12" fmla="*/ 59316 w 61528"/>
                <a:gd name="connsiteY12" fmla="*/ 11476 h 235951"/>
                <a:gd name="connsiteX13" fmla="*/ 61528 w 61528"/>
                <a:gd name="connsiteY13" fmla="*/ 10854 h 235951"/>
                <a:gd name="connsiteX14" fmla="*/ 61528 w 61528"/>
                <a:gd name="connsiteY14" fmla="*/ 0 h 235951"/>
                <a:gd name="connsiteX15" fmla="*/ 0 w 61528"/>
                <a:gd name="connsiteY15" fmla="*/ 0 h 23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528" h="235951">
                  <a:moveTo>
                    <a:pt x="0" y="10854"/>
                  </a:moveTo>
                  <a:lnTo>
                    <a:pt x="2212" y="11476"/>
                  </a:lnTo>
                  <a:cubicBezTo>
                    <a:pt x="11407" y="14034"/>
                    <a:pt x="12997" y="16246"/>
                    <a:pt x="12997" y="26201"/>
                  </a:cubicBezTo>
                  <a:lnTo>
                    <a:pt x="12997" y="209819"/>
                  </a:lnTo>
                  <a:cubicBezTo>
                    <a:pt x="12997" y="219774"/>
                    <a:pt x="11407" y="221917"/>
                    <a:pt x="2212" y="224544"/>
                  </a:cubicBezTo>
                  <a:lnTo>
                    <a:pt x="0" y="225166"/>
                  </a:lnTo>
                  <a:lnTo>
                    <a:pt x="0" y="235951"/>
                  </a:lnTo>
                  <a:lnTo>
                    <a:pt x="61528" y="235951"/>
                  </a:lnTo>
                  <a:lnTo>
                    <a:pt x="61528" y="225166"/>
                  </a:lnTo>
                  <a:lnTo>
                    <a:pt x="59316" y="224544"/>
                  </a:lnTo>
                  <a:cubicBezTo>
                    <a:pt x="50121" y="221917"/>
                    <a:pt x="48531" y="219774"/>
                    <a:pt x="48531" y="209819"/>
                  </a:cubicBezTo>
                  <a:lnTo>
                    <a:pt x="48531" y="26201"/>
                  </a:lnTo>
                  <a:cubicBezTo>
                    <a:pt x="48531" y="16246"/>
                    <a:pt x="50121" y="14034"/>
                    <a:pt x="59316" y="11476"/>
                  </a:cubicBezTo>
                  <a:lnTo>
                    <a:pt x="61528" y="10854"/>
                  </a:lnTo>
                  <a:lnTo>
                    <a:pt x="615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2B332036-1E51-4E27-9FBE-DA866133F11D}"/>
                </a:ext>
              </a:extLst>
            </p:cNvPr>
            <p:cNvSpPr/>
            <p:nvPr/>
          </p:nvSpPr>
          <p:spPr>
            <a:xfrm>
              <a:off x="5112098" y="1695624"/>
              <a:ext cx="266369" cy="246106"/>
            </a:xfrm>
            <a:custGeom>
              <a:avLst/>
              <a:gdLst>
                <a:gd name="connsiteX0" fmla="*/ 221226 w 266369"/>
                <a:gd name="connsiteY0" fmla="*/ 167511 h 246106"/>
                <a:gd name="connsiteX1" fmla="*/ 222747 w 266369"/>
                <a:gd name="connsiteY1" fmla="*/ 169931 h 246106"/>
                <a:gd name="connsiteX2" fmla="*/ 226065 w 266369"/>
                <a:gd name="connsiteY2" fmla="*/ 178365 h 246106"/>
                <a:gd name="connsiteX3" fmla="*/ 214244 w 266369"/>
                <a:gd name="connsiteY3" fmla="*/ 191086 h 246106"/>
                <a:gd name="connsiteX4" fmla="*/ 138197 w 266369"/>
                <a:gd name="connsiteY4" fmla="*/ 216458 h 246106"/>
                <a:gd name="connsiteX5" fmla="*/ 36641 w 266369"/>
                <a:gd name="connsiteY5" fmla="*/ 122091 h 246106"/>
                <a:gd name="connsiteX6" fmla="*/ 139441 w 266369"/>
                <a:gd name="connsiteY6" fmla="*/ 30559 h 246106"/>
                <a:gd name="connsiteX7" fmla="*/ 215142 w 266369"/>
                <a:gd name="connsiteY7" fmla="*/ 51299 h 246106"/>
                <a:gd name="connsiteX8" fmla="*/ 222055 w 266369"/>
                <a:gd name="connsiteY8" fmla="*/ 58212 h 246106"/>
                <a:gd name="connsiteX9" fmla="*/ 220465 w 266369"/>
                <a:gd name="connsiteY9" fmla="*/ 65125 h 246106"/>
                <a:gd name="connsiteX10" fmla="*/ 219705 w 266369"/>
                <a:gd name="connsiteY10" fmla="*/ 67545 h 246106"/>
                <a:gd name="connsiteX11" fmla="*/ 229522 w 266369"/>
                <a:gd name="connsiteY11" fmla="*/ 73214 h 246106"/>
                <a:gd name="connsiteX12" fmla="*/ 258281 w 266369"/>
                <a:gd name="connsiteY12" fmla="*/ 24267 h 246106"/>
                <a:gd name="connsiteX13" fmla="*/ 248188 w 266369"/>
                <a:gd name="connsiteY13" fmla="*/ 18391 h 246106"/>
                <a:gd name="connsiteX14" fmla="*/ 246529 w 266369"/>
                <a:gd name="connsiteY14" fmla="*/ 20673 h 246106"/>
                <a:gd name="connsiteX15" fmla="*/ 239615 w 266369"/>
                <a:gd name="connsiteY15" fmla="*/ 26480 h 246106"/>
                <a:gd name="connsiteX16" fmla="*/ 235191 w 266369"/>
                <a:gd name="connsiteY16" fmla="*/ 24751 h 246106"/>
                <a:gd name="connsiteX17" fmla="*/ 139649 w 266369"/>
                <a:gd name="connsiteY17" fmla="*/ 2 h 246106"/>
                <a:gd name="connsiteX18" fmla="*/ 0 w 266369"/>
                <a:gd name="connsiteY18" fmla="*/ 122437 h 246106"/>
                <a:gd name="connsiteX19" fmla="*/ 135432 w 266369"/>
                <a:gd name="connsiteY19" fmla="*/ 246046 h 246106"/>
                <a:gd name="connsiteX20" fmla="*/ 244178 w 266369"/>
                <a:gd name="connsiteY20" fmla="*/ 208645 h 246106"/>
                <a:gd name="connsiteX21" fmla="*/ 247497 w 266369"/>
                <a:gd name="connsiteY21" fmla="*/ 206640 h 246106"/>
                <a:gd name="connsiteX22" fmla="*/ 256000 w 266369"/>
                <a:gd name="connsiteY22" fmla="*/ 212240 h 246106"/>
                <a:gd name="connsiteX23" fmla="*/ 258074 w 266369"/>
                <a:gd name="connsiteY23" fmla="*/ 213969 h 246106"/>
                <a:gd name="connsiteX24" fmla="*/ 266370 w 266369"/>
                <a:gd name="connsiteY24" fmla="*/ 206502 h 246106"/>
                <a:gd name="connsiteX25" fmla="*/ 230421 w 266369"/>
                <a:gd name="connsiteY25" fmla="*/ 160736 h 24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6369" h="246106">
                  <a:moveTo>
                    <a:pt x="221226" y="167511"/>
                  </a:moveTo>
                  <a:lnTo>
                    <a:pt x="222747" y="169931"/>
                  </a:lnTo>
                  <a:cubicBezTo>
                    <a:pt x="224342" y="172524"/>
                    <a:pt x="225466" y="175380"/>
                    <a:pt x="226065" y="178365"/>
                  </a:cubicBezTo>
                  <a:cubicBezTo>
                    <a:pt x="226065" y="178987"/>
                    <a:pt x="225512" y="182513"/>
                    <a:pt x="214244" y="191086"/>
                  </a:cubicBezTo>
                  <a:cubicBezTo>
                    <a:pt x="192363" y="207654"/>
                    <a:pt x="165642" y="216569"/>
                    <a:pt x="138197" y="216458"/>
                  </a:cubicBezTo>
                  <a:cubicBezTo>
                    <a:pt x="80264" y="216457"/>
                    <a:pt x="36641" y="175876"/>
                    <a:pt x="36641" y="122091"/>
                  </a:cubicBezTo>
                  <a:cubicBezTo>
                    <a:pt x="36641" y="68305"/>
                    <a:pt x="79849" y="30559"/>
                    <a:pt x="139441" y="30559"/>
                  </a:cubicBezTo>
                  <a:cubicBezTo>
                    <a:pt x="166111" y="30314"/>
                    <a:pt x="192322" y="37496"/>
                    <a:pt x="215142" y="51299"/>
                  </a:cubicBezTo>
                  <a:cubicBezTo>
                    <a:pt x="220258" y="54409"/>
                    <a:pt x="222055" y="57037"/>
                    <a:pt x="222055" y="58212"/>
                  </a:cubicBezTo>
                  <a:cubicBezTo>
                    <a:pt x="221895" y="60586"/>
                    <a:pt x="221358" y="62919"/>
                    <a:pt x="220465" y="65125"/>
                  </a:cubicBezTo>
                  <a:lnTo>
                    <a:pt x="219705" y="67545"/>
                  </a:lnTo>
                  <a:lnTo>
                    <a:pt x="229522" y="73214"/>
                  </a:lnTo>
                  <a:lnTo>
                    <a:pt x="258281" y="24267"/>
                  </a:lnTo>
                  <a:lnTo>
                    <a:pt x="248188" y="18391"/>
                  </a:lnTo>
                  <a:lnTo>
                    <a:pt x="246529" y="20673"/>
                  </a:lnTo>
                  <a:cubicBezTo>
                    <a:pt x="242381" y="26480"/>
                    <a:pt x="241067" y="26480"/>
                    <a:pt x="239615" y="26480"/>
                  </a:cubicBezTo>
                  <a:cubicBezTo>
                    <a:pt x="238163" y="26480"/>
                    <a:pt x="238094" y="26480"/>
                    <a:pt x="235191" y="24751"/>
                  </a:cubicBezTo>
                  <a:cubicBezTo>
                    <a:pt x="206017" y="8385"/>
                    <a:pt x="173100" y="-142"/>
                    <a:pt x="139649" y="2"/>
                  </a:cubicBezTo>
                  <a:cubicBezTo>
                    <a:pt x="57450" y="2"/>
                    <a:pt x="0" y="50331"/>
                    <a:pt x="0" y="122437"/>
                  </a:cubicBezTo>
                  <a:cubicBezTo>
                    <a:pt x="0" y="194542"/>
                    <a:pt x="56966" y="246046"/>
                    <a:pt x="135432" y="246046"/>
                  </a:cubicBezTo>
                  <a:cubicBezTo>
                    <a:pt x="175007" y="247115"/>
                    <a:pt x="213632" y="233830"/>
                    <a:pt x="244178" y="208645"/>
                  </a:cubicBezTo>
                  <a:cubicBezTo>
                    <a:pt x="245214" y="207868"/>
                    <a:pt x="246326" y="207196"/>
                    <a:pt x="247497" y="206640"/>
                  </a:cubicBezTo>
                  <a:cubicBezTo>
                    <a:pt x="248395" y="206641"/>
                    <a:pt x="250538" y="207608"/>
                    <a:pt x="256000" y="212240"/>
                  </a:cubicBezTo>
                  <a:lnTo>
                    <a:pt x="258074" y="213969"/>
                  </a:lnTo>
                  <a:lnTo>
                    <a:pt x="266370" y="206502"/>
                  </a:lnTo>
                  <a:lnTo>
                    <a:pt x="230421" y="160736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589BC3B-4DF6-4104-B6FD-8D2A4E434E39}"/>
                </a:ext>
              </a:extLst>
            </p:cNvPr>
            <p:cNvSpPr/>
            <p:nvPr/>
          </p:nvSpPr>
          <p:spPr>
            <a:xfrm>
              <a:off x="5388699" y="1701226"/>
              <a:ext cx="266507" cy="236227"/>
            </a:xfrm>
            <a:custGeom>
              <a:avLst/>
              <a:gdLst>
                <a:gd name="connsiteX0" fmla="*/ 239408 w 266507"/>
                <a:gd name="connsiteY0" fmla="*/ 197098 h 236227"/>
                <a:gd name="connsiteX1" fmla="*/ 166680 w 266507"/>
                <a:gd name="connsiteY1" fmla="*/ 38092 h 236227"/>
                <a:gd name="connsiteX2" fmla="*/ 158591 w 266507"/>
                <a:gd name="connsiteY2" fmla="*/ 17352 h 236227"/>
                <a:gd name="connsiteX3" fmla="*/ 166265 w 266507"/>
                <a:gd name="connsiteY3" fmla="*/ 11545 h 236227"/>
                <a:gd name="connsiteX4" fmla="*/ 168685 w 266507"/>
                <a:gd name="connsiteY4" fmla="*/ 10992 h 236227"/>
                <a:gd name="connsiteX5" fmla="*/ 168685 w 266507"/>
                <a:gd name="connsiteY5" fmla="*/ 0 h 236227"/>
                <a:gd name="connsiteX6" fmla="*/ 95749 w 266507"/>
                <a:gd name="connsiteY6" fmla="*/ 0 h 236227"/>
                <a:gd name="connsiteX7" fmla="*/ 95749 w 266507"/>
                <a:gd name="connsiteY7" fmla="*/ 11130 h 236227"/>
                <a:gd name="connsiteX8" fmla="*/ 98376 w 266507"/>
                <a:gd name="connsiteY8" fmla="*/ 11545 h 236227"/>
                <a:gd name="connsiteX9" fmla="*/ 106257 w 266507"/>
                <a:gd name="connsiteY9" fmla="*/ 17352 h 236227"/>
                <a:gd name="connsiteX10" fmla="*/ 100243 w 266507"/>
                <a:gd name="connsiteY10" fmla="*/ 34981 h 236227"/>
                <a:gd name="connsiteX11" fmla="*/ 24197 w 266507"/>
                <a:gd name="connsiteY11" fmla="*/ 200901 h 236227"/>
                <a:gd name="connsiteX12" fmla="*/ 2489 w 266507"/>
                <a:gd name="connsiteY12" fmla="*/ 224752 h 236227"/>
                <a:gd name="connsiteX13" fmla="*/ 0 w 266507"/>
                <a:gd name="connsiteY13" fmla="*/ 225236 h 236227"/>
                <a:gd name="connsiteX14" fmla="*/ 0 w 266507"/>
                <a:gd name="connsiteY14" fmla="*/ 236228 h 236227"/>
                <a:gd name="connsiteX15" fmla="*/ 62842 w 266507"/>
                <a:gd name="connsiteY15" fmla="*/ 236228 h 236227"/>
                <a:gd name="connsiteX16" fmla="*/ 62842 w 266507"/>
                <a:gd name="connsiteY16" fmla="*/ 225443 h 236227"/>
                <a:gd name="connsiteX17" fmla="*/ 60699 w 266507"/>
                <a:gd name="connsiteY17" fmla="*/ 224821 h 236227"/>
                <a:gd name="connsiteX18" fmla="*/ 52403 w 266507"/>
                <a:gd name="connsiteY18" fmla="*/ 217907 h 236227"/>
                <a:gd name="connsiteX19" fmla="*/ 55030 w 266507"/>
                <a:gd name="connsiteY19" fmla="*/ 208298 h 236227"/>
                <a:gd name="connsiteX20" fmla="*/ 71829 w 266507"/>
                <a:gd name="connsiteY20" fmla="*/ 171450 h 236227"/>
                <a:gd name="connsiteX21" fmla="*/ 188802 w 266507"/>
                <a:gd name="connsiteY21" fmla="*/ 171450 h 236227"/>
                <a:gd name="connsiteX22" fmla="*/ 205256 w 266507"/>
                <a:gd name="connsiteY22" fmla="*/ 208298 h 236227"/>
                <a:gd name="connsiteX23" fmla="*/ 209957 w 266507"/>
                <a:gd name="connsiteY23" fmla="*/ 220051 h 236227"/>
                <a:gd name="connsiteX24" fmla="*/ 202698 w 266507"/>
                <a:gd name="connsiteY24" fmla="*/ 224613 h 236227"/>
                <a:gd name="connsiteX25" fmla="*/ 200279 w 266507"/>
                <a:gd name="connsiteY25" fmla="*/ 225166 h 236227"/>
                <a:gd name="connsiteX26" fmla="*/ 200279 w 266507"/>
                <a:gd name="connsiteY26" fmla="*/ 236089 h 236227"/>
                <a:gd name="connsiteX27" fmla="*/ 266508 w 266507"/>
                <a:gd name="connsiteY27" fmla="*/ 236089 h 236227"/>
                <a:gd name="connsiteX28" fmla="*/ 266508 w 266507"/>
                <a:gd name="connsiteY28" fmla="*/ 224890 h 236227"/>
                <a:gd name="connsiteX29" fmla="*/ 263812 w 266507"/>
                <a:gd name="connsiteY29" fmla="*/ 224544 h 236227"/>
                <a:gd name="connsiteX30" fmla="*/ 239408 w 266507"/>
                <a:gd name="connsiteY30" fmla="*/ 197098 h 236227"/>
                <a:gd name="connsiteX31" fmla="*/ 175667 w 266507"/>
                <a:gd name="connsiteY31" fmla="*/ 142829 h 236227"/>
                <a:gd name="connsiteX32" fmla="*/ 84204 w 266507"/>
                <a:gd name="connsiteY32" fmla="*/ 142829 h 236227"/>
                <a:gd name="connsiteX33" fmla="*/ 130316 w 266507"/>
                <a:gd name="connsiteY33" fmla="*/ 40927 h 23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6507" h="236227">
                  <a:moveTo>
                    <a:pt x="239408" y="197098"/>
                  </a:moveTo>
                  <a:lnTo>
                    <a:pt x="166680" y="38092"/>
                  </a:lnTo>
                  <a:cubicBezTo>
                    <a:pt x="162843" y="31680"/>
                    <a:pt x="160109" y="24669"/>
                    <a:pt x="158591" y="17352"/>
                  </a:cubicBezTo>
                  <a:cubicBezTo>
                    <a:pt x="158591" y="15002"/>
                    <a:pt x="158591" y="13204"/>
                    <a:pt x="166265" y="11545"/>
                  </a:cubicBezTo>
                  <a:lnTo>
                    <a:pt x="168685" y="10992"/>
                  </a:lnTo>
                  <a:lnTo>
                    <a:pt x="168685" y="0"/>
                  </a:lnTo>
                  <a:lnTo>
                    <a:pt x="95749" y="0"/>
                  </a:lnTo>
                  <a:lnTo>
                    <a:pt x="95749" y="11130"/>
                  </a:lnTo>
                  <a:lnTo>
                    <a:pt x="98376" y="11545"/>
                  </a:lnTo>
                  <a:cubicBezTo>
                    <a:pt x="106257" y="12790"/>
                    <a:pt x="106257" y="14518"/>
                    <a:pt x="106257" y="17352"/>
                  </a:cubicBezTo>
                  <a:cubicBezTo>
                    <a:pt x="105338" y="23545"/>
                    <a:pt x="103300" y="29518"/>
                    <a:pt x="100243" y="34981"/>
                  </a:cubicBezTo>
                  <a:lnTo>
                    <a:pt x="24197" y="200901"/>
                  </a:lnTo>
                  <a:cubicBezTo>
                    <a:pt x="16454" y="219014"/>
                    <a:pt x="10992" y="223023"/>
                    <a:pt x="2489" y="224752"/>
                  </a:cubicBezTo>
                  <a:lnTo>
                    <a:pt x="0" y="225236"/>
                  </a:lnTo>
                  <a:lnTo>
                    <a:pt x="0" y="236228"/>
                  </a:lnTo>
                  <a:lnTo>
                    <a:pt x="62842" y="236228"/>
                  </a:lnTo>
                  <a:lnTo>
                    <a:pt x="62842" y="225443"/>
                  </a:lnTo>
                  <a:lnTo>
                    <a:pt x="60699" y="224821"/>
                  </a:lnTo>
                  <a:cubicBezTo>
                    <a:pt x="52403" y="222332"/>
                    <a:pt x="52403" y="219497"/>
                    <a:pt x="52403" y="217907"/>
                  </a:cubicBezTo>
                  <a:cubicBezTo>
                    <a:pt x="52764" y="214585"/>
                    <a:pt x="53650" y="211342"/>
                    <a:pt x="55030" y="208298"/>
                  </a:cubicBezTo>
                  <a:lnTo>
                    <a:pt x="71829" y="171450"/>
                  </a:lnTo>
                  <a:lnTo>
                    <a:pt x="188802" y="171450"/>
                  </a:lnTo>
                  <a:lnTo>
                    <a:pt x="205256" y="208298"/>
                  </a:lnTo>
                  <a:cubicBezTo>
                    <a:pt x="207322" y="211997"/>
                    <a:pt x="208902" y="215947"/>
                    <a:pt x="209957" y="220051"/>
                  </a:cubicBezTo>
                  <a:cubicBezTo>
                    <a:pt x="209957" y="221226"/>
                    <a:pt x="209957" y="222885"/>
                    <a:pt x="202698" y="224613"/>
                  </a:cubicBezTo>
                  <a:lnTo>
                    <a:pt x="200279" y="225166"/>
                  </a:lnTo>
                  <a:lnTo>
                    <a:pt x="200279" y="236089"/>
                  </a:lnTo>
                  <a:lnTo>
                    <a:pt x="266508" y="236089"/>
                  </a:lnTo>
                  <a:lnTo>
                    <a:pt x="266508" y="224890"/>
                  </a:lnTo>
                  <a:lnTo>
                    <a:pt x="263812" y="224544"/>
                  </a:lnTo>
                  <a:cubicBezTo>
                    <a:pt x="254548" y="223300"/>
                    <a:pt x="249847" y="219221"/>
                    <a:pt x="239408" y="197098"/>
                  </a:cubicBezTo>
                  <a:close/>
                  <a:moveTo>
                    <a:pt x="175667" y="142829"/>
                  </a:moveTo>
                  <a:lnTo>
                    <a:pt x="84204" y="142829"/>
                  </a:lnTo>
                  <a:lnTo>
                    <a:pt x="130316" y="40927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40226BFF-01F2-4777-8AFE-F56AFED4575B}"/>
                </a:ext>
              </a:extLst>
            </p:cNvPr>
            <p:cNvSpPr/>
            <p:nvPr/>
          </p:nvSpPr>
          <p:spPr>
            <a:xfrm>
              <a:off x="5626517" y="1689404"/>
              <a:ext cx="231733" cy="247703"/>
            </a:xfrm>
            <a:custGeom>
              <a:avLst/>
              <a:gdLst>
                <a:gd name="connsiteX0" fmla="*/ 220604 w 231733"/>
                <a:gd name="connsiteY0" fmla="*/ 2212 h 247703"/>
                <a:gd name="connsiteX1" fmla="*/ 205878 w 231733"/>
                <a:gd name="connsiteY1" fmla="*/ 13066 h 247703"/>
                <a:gd name="connsiteX2" fmla="*/ 26201 w 231733"/>
                <a:gd name="connsiteY2" fmla="*/ 13066 h 247703"/>
                <a:gd name="connsiteX3" fmla="*/ 11476 w 231733"/>
                <a:gd name="connsiteY3" fmla="*/ 2212 h 247703"/>
                <a:gd name="connsiteX4" fmla="*/ 10854 w 231733"/>
                <a:gd name="connsiteY4" fmla="*/ 0 h 247703"/>
                <a:gd name="connsiteX5" fmla="*/ 0 w 231733"/>
                <a:gd name="connsiteY5" fmla="*/ 0 h 247703"/>
                <a:gd name="connsiteX6" fmla="*/ 0 w 231733"/>
                <a:gd name="connsiteY6" fmla="*/ 54477 h 247703"/>
                <a:gd name="connsiteX7" fmla="*/ 10854 w 231733"/>
                <a:gd name="connsiteY7" fmla="*/ 54477 h 247703"/>
                <a:gd name="connsiteX8" fmla="*/ 11476 w 231733"/>
                <a:gd name="connsiteY8" fmla="*/ 52195 h 247703"/>
                <a:gd name="connsiteX9" fmla="*/ 26201 w 231733"/>
                <a:gd name="connsiteY9" fmla="*/ 41411 h 247703"/>
                <a:gd name="connsiteX10" fmla="*/ 97892 w 231733"/>
                <a:gd name="connsiteY10" fmla="*/ 41411 h 247703"/>
                <a:gd name="connsiteX11" fmla="*/ 97892 w 231733"/>
                <a:gd name="connsiteY11" fmla="*/ 221572 h 247703"/>
                <a:gd name="connsiteX12" fmla="*/ 87108 w 231733"/>
                <a:gd name="connsiteY12" fmla="*/ 236297 h 247703"/>
                <a:gd name="connsiteX13" fmla="*/ 84895 w 231733"/>
                <a:gd name="connsiteY13" fmla="*/ 236919 h 247703"/>
                <a:gd name="connsiteX14" fmla="*/ 84895 w 231733"/>
                <a:gd name="connsiteY14" fmla="*/ 247704 h 247703"/>
                <a:gd name="connsiteX15" fmla="*/ 146493 w 231733"/>
                <a:gd name="connsiteY15" fmla="*/ 247704 h 247703"/>
                <a:gd name="connsiteX16" fmla="*/ 146493 w 231733"/>
                <a:gd name="connsiteY16" fmla="*/ 236919 h 247703"/>
                <a:gd name="connsiteX17" fmla="*/ 144212 w 231733"/>
                <a:gd name="connsiteY17" fmla="*/ 236297 h 247703"/>
                <a:gd name="connsiteX18" fmla="*/ 133427 w 231733"/>
                <a:gd name="connsiteY18" fmla="*/ 221572 h 247703"/>
                <a:gd name="connsiteX19" fmla="*/ 133427 w 231733"/>
                <a:gd name="connsiteY19" fmla="*/ 41411 h 247703"/>
                <a:gd name="connsiteX20" fmla="*/ 205602 w 231733"/>
                <a:gd name="connsiteY20" fmla="*/ 41411 h 247703"/>
                <a:gd name="connsiteX21" fmla="*/ 220327 w 231733"/>
                <a:gd name="connsiteY21" fmla="*/ 52195 h 247703"/>
                <a:gd name="connsiteX22" fmla="*/ 220949 w 231733"/>
                <a:gd name="connsiteY22" fmla="*/ 54477 h 247703"/>
                <a:gd name="connsiteX23" fmla="*/ 231734 w 231733"/>
                <a:gd name="connsiteY23" fmla="*/ 54477 h 247703"/>
                <a:gd name="connsiteX24" fmla="*/ 231734 w 231733"/>
                <a:gd name="connsiteY24" fmla="*/ 0 h 247703"/>
                <a:gd name="connsiteX25" fmla="*/ 220949 w 231733"/>
                <a:gd name="connsiteY25" fmla="*/ 0 h 2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1733" h="247703">
                  <a:moveTo>
                    <a:pt x="220604" y="2212"/>
                  </a:moveTo>
                  <a:cubicBezTo>
                    <a:pt x="217977" y="11407"/>
                    <a:pt x="215833" y="13066"/>
                    <a:pt x="205878" y="13066"/>
                  </a:cubicBezTo>
                  <a:lnTo>
                    <a:pt x="26201" y="13066"/>
                  </a:lnTo>
                  <a:cubicBezTo>
                    <a:pt x="16246" y="13066"/>
                    <a:pt x="14034" y="11407"/>
                    <a:pt x="11476" y="2212"/>
                  </a:cubicBezTo>
                  <a:lnTo>
                    <a:pt x="10854" y="0"/>
                  </a:lnTo>
                  <a:lnTo>
                    <a:pt x="0" y="0"/>
                  </a:lnTo>
                  <a:lnTo>
                    <a:pt x="0" y="54477"/>
                  </a:lnTo>
                  <a:lnTo>
                    <a:pt x="10854" y="54477"/>
                  </a:lnTo>
                  <a:lnTo>
                    <a:pt x="11476" y="52195"/>
                  </a:lnTo>
                  <a:cubicBezTo>
                    <a:pt x="14034" y="43070"/>
                    <a:pt x="16246" y="41411"/>
                    <a:pt x="26201" y="41411"/>
                  </a:cubicBezTo>
                  <a:lnTo>
                    <a:pt x="97892" y="41411"/>
                  </a:lnTo>
                  <a:lnTo>
                    <a:pt x="97892" y="221572"/>
                  </a:lnTo>
                  <a:cubicBezTo>
                    <a:pt x="97892" y="231527"/>
                    <a:pt x="96302" y="233670"/>
                    <a:pt x="87108" y="236297"/>
                  </a:cubicBezTo>
                  <a:lnTo>
                    <a:pt x="84895" y="236919"/>
                  </a:lnTo>
                  <a:lnTo>
                    <a:pt x="84895" y="247704"/>
                  </a:lnTo>
                  <a:lnTo>
                    <a:pt x="146493" y="247704"/>
                  </a:lnTo>
                  <a:lnTo>
                    <a:pt x="146493" y="236919"/>
                  </a:lnTo>
                  <a:lnTo>
                    <a:pt x="144212" y="236297"/>
                  </a:lnTo>
                  <a:cubicBezTo>
                    <a:pt x="135086" y="233670"/>
                    <a:pt x="133427" y="231527"/>
                    <a:pt x="133427" y="221572"/>
                  </a:cubicBezTo>
                  <a:lnTo>
                    <a:pt x="133427" y="41411"/>
                  </a:lnTo>
                  <a:lnTo>
                    <a:pt x="205602" y="41411"/>
                  </a:lnTo>
                  <a:cubicBezTo>
                    <a:pt x="215557" y="41411"/>
                    <a:pt x="217700" y="43070"/>
                    <a:pt x="220327" y="52195"/>
                  </a:cubicBezTo>
                  <a:lnTo>
                    <a:pt x="220949" y="54477"/>
                  </a:lnTo>
                  <a:lnTo>
                    <a:pt x="231734" y="54477"/>
                  </a:lnTo>
                  <a:lnTo>
                    <a:pt x="231734" y="0"/>
                  </a:lnTo>
                  <a:lnTo>
                    <a:pt x="220949" y="0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4A41BDD-CA6D-4E69-BC47-073F78A3346F}"/>
                </a:ext>
              </a:extLst>
            </p:cNvPr>
            <p:cNvSpPr/>
            <p:nvPr/>
          </p:nvSpPr>
          <p:spPr>
            <a:xfrm>
              <a:off x="5884936" y="1688160"/>
              <a:ext cx="214174" cy="262014"/>
            </a:xfrm>
            <a:custGeom>
              <a:avLst/>
              <a:gdLst>
                <a:gd name="connsiteX0" fmla="*/ 202767 w 214174"/>
                <a:gd name="connsiteY0" fmla="*/ 207537 h 262014"/>
                <a:gd name="connsiteX1" fmla="*/ 202214 w 214174"/>
                <a:gd name="connsiteY1" fmla="*/ 209888 h 262014"/>
                <a:gd name="connsiteX2" fmla="*/ 187558 w 214174"/>
                <a:gd name="connsiteY2" fmla="*/ 220604 h 262014"/>
                <a:gd name="connsiteX3" fmla="*/ 48601 w 214174"/>
                <a:gd name="connsiteY3" fmla="*/ 220604 h 262014"/>
                <a:gd name="connsiteX4" fmla="*/ 48601 w 214174"/>
                <a:gd name="connsiteY4" fmla="*/ 141446 h 262014"/>
                <a:gd name="connsiteX5" fmla="*/ 135432 w 214174"/>
                <a:gd name="connsiteY5" fmla="*/ 141446 h 262014"/>
                <a:gd name="connsiteX6" fmla="*/ 150157 w 214174"/>
                <a:gd name="connsiteY6" fmla="*/ 152231 h 262014"/>
                <a:gd name="connsiteX7" fmla="*/ 150779 w 214174"/>
                <a:gd name="connsiteY7" fmla="*/ 154443 h 262014"/>
                <a:gd name="connsiteX8" fmla="*/ 161633 w 214174"/>
                <a:gd name="connsiteY8" fmla="*/ 154443 h 262014"/>
                <a:gd name="connsiteX9" fmla="*/ 161633 w 214174"/>
                <a:gd name="connsiteY9" fmla="*/ 99966 h 262014"/>
                <a:gd name="connsiteX10" fmla="*/ 150779 w 214174"/>
                <a:gd name="connsiteY10" fmla="*/ 99966 h 262014"/>
                <a:gd name="connsiteX11" fmla="*/ 150157 w 214174"/>
                <a:gd name="connsiteY11" fmla="*/ 102248 h 262014"/>
                <a:gd name="connsiteX12" fmla="*/ 135432 w 214174"/>
                <a:gd name="connsiteY12" fmla="*/ 113033 h 262014"/>
                <a:gd name="connsiteX13" fmla="*/ 48601 w 214174"/>
                <a:gd name="connsiteY13" fmla="*/ 113033 h 262014"/>
                <a:gd name="connsiteX14" fmla="*/ 48601 w 214174"/>
                <a:gd name="connsiteY14" fmla="*/ 41411 h 262014"/>
                <a:gd name="connsiteX15" fmla="*/ 186314 w 214174"/>
                <a:gd name="connsiteY15" fmla="*/ 41411 h 262014"/>
                <a:gd name="connsiteX16" fmla="*/ 201039 w 214174"/>
                <a:gd name="connsiteY16" fmla="*/ 52195 h 262014"/>
                <a:gd name="connsiteX17" fmla="*/ 201661 w 214174"/>
                <a:gd name="connsiteY17" fmla="*/ 54408 h 262014"/>
                <a:gd name="connsiteX18" fmla="*/ 212446 w 214174"/>
                <a:gd name="connsiteY18" fmla="*/ 54408 h 262014"/>
                <a:gd name="connsiteX19" fmla="*/ 212446 w 214174"/>
                <a:gd name="connsiteY19" fmla="*/ 0 h 262014"/>
                <a:gd name="connsiteX20" fmla="*/ 201661 w 214174"/>
                <a:gd name="connsiteY20" fmla="*/ 0 h 262014"/>
                <a:gd name="connsiteX21" fmla="*/ 201039 w 214174"/>
                <a:gd name="connsiteY21" fmla="*/ 2212 h 262014"/>
                <a:gd name="connsiteX22" fmla="*/ 186314 w 214174"/>
                <a:gd name="connsiteY22" fmla="*/ 12997 h 262014"/>
                <a:gd name="connsiteX23" fmla="*/ 0 w 214174"/>
                <a:gd name="connsiteY23" fmla="*/ 12997 h 262014"/>
                <a:gd name="connsiteX24" fmla="*/ 0 w 214174"/>
                <a:gd name="connsiteY24" fmla="*/ 23851 h 262014"/>
                <a:gd name="connsiteX25" fmla="*/ 2281 w 214174"/>
                <a:gd name="connsiteY25" fmla="*/ 24473 h 262014"/>
                <a:gd name="connsiteX26" fmla="*/ 13066 w 214174"/>
                <a:gd name="connsiteY26" fmla="*/ 39198 h 262014"/>
                <a:gd name="connsiteX27" fmla="*/ 13066 w 214174"/>
                <a:gd name="connsiteY27" fmla="*/ 222816 h 262014"/>
                <a:gd name="connsiteX28" fmla="*/ 2281 w 214174"/>
                <a:gd name="connsiteY28" fmla="*/ 237541 h 262014"/>
                <a:gd name="connsiteX29" fmla="*/ 0 w 214174"/>
                <a:gd name="connsiteY29" fmla="*/ 238163 h 262014"/>
                <a:gd name="connsiteX30" fmla="*/ 0 w 214174"/>
                <a:gd name="connsiteY30" fmla="*/ 248948 h 262014"/>
                <a:gd name="connsiteX31" fmla="*/ 187558 w 214174"/>
                <a:gd name="connsiteY31" fmla="*/ 248948 h 262014"/>
                <a:gd name="connsiteX32" fmla="*/ 202214 w 214174"/>
                <a:gd name="connsiteY32" fmla="*/ 259664 h 262014"/>
                <a:gd name="connsiteX33" fmla="*/ 202767 w 214174"/>
                <a:gd name="connsiteY33" fmla="*/ 262014 h 262014"/>
                <a:gd name="connsiteX34" fmla="*/ 214174 w 214174"/>
                <a:gd name="connsiteY34" fmla="*/ 262014 h 262014"/>
                <a:gd name="connsiteX35" fmla="*/ 214174 w 214174"/>
                <a:gd name="connsiteY35" fmla="*/ 207537 h 26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174" h="262014">
                  <a:moveTo>
                    <a:pt x="202767" y="207537"/>
                  </a:moveTo>
                  <a:lnTo>
                    <a:pt x="202214" y="209888"/>
                  </a:lnTo>
                  <a:cubicBezTo>
                    <a:pt x="200071" y="219014"/>
                    <a:pt x="197859" y="220604"/>
                    <a:pt x="187558" y="220604"/>
                  </a:cubicBezTo>
                  <a:lnTo>
                    <a:pt x="48601" y="220604"/>
                  </a:lnTo>
                  <a:lnTo>
                    <a:pt x="48601" y="141446"/>
                  </a:lnTo>
                  <a:lnTo>
                    <a:pt x="135432" y="141446"/>
                  </a:lnTo>
                  <a:cubicBezTo>
                    <a:pt x="145387" y="141446"/>
                    <a:pt x="147599" y="143036"/>
                    <a:pt x="150157" y="152231"/>
                  </a:cubicBezTo>
                  <a:lnTo>
                    <a:pt x="150779" y="154443"/>
                  </a:lnTo>
                  <a:lnTo>
                    <a:pt x="161633" y="154443"/>
                  </a:lnTo>
                  <a:lnTo>
                    <a:pt x="161633" y="99966"/>
                  </a:lnTo>
                  <a:lnTo>
                    <a:pt x="150779" y="99966"/>
                  </a:lnTo>
                  <a:lnTo>
                    <a:pt x="150157" y="102248"/>
                  </a:lnTo>
                  <a:cubicBezTo>
                    <a:pt x="147599" y="111442"/>
                    <a:pt x="145387" y="113033"/>
                    <a:pt x="135432" y="113033"/>
                  </a:cubicBezTo>
                  <a:lnTo>
                    <a:pt x="48601" y="113033"/>
                  </a:lnTo>
                  <a:lnTo>
                    <a:pt x="48601" y="41411"/>
                  </a:lnTo>
                  <a:lnTo>
                    <a:pt x="186314" y="41411"/>
                  </a:lnTo>
                  <a:cubicBezTo>
                    <a:pt x="196269" y="41411"/>
                    <a:pt x="198412" y="43001"/>
                    <a:pt x="201039" y="52195"/>
                  </a:cubicBezTo>
                  <a:lnTo>
                    <a:pt x="201661" y="54408"/>
                  </a:lnTo>
                  <a:lnTo>
                    <a:pt x="212446" y="54408"/>
                  </a:lnTo>
                  <a:lnTo>
                    <a:pt x="212446" y="0"/>
                  </a:lnTo>
                  <a:lnTo>
                    <a:pt x="201661" y="0"/>
                  </a:lnTo>
                  <a:lnTo>
                    <a:pt x="201039" y="2212"/>
                  </a:lnTo>
                  <a:cubicBezTo>
                    <a:pt x="198412" y="11407"/>
                    <a:pt x="196200" y="12997"/>
                    <a:pt x="186314" y="12997"/>
                  </a:cubicBezTo>
                  <a:lnTo>
                    <a:pt x="0" y="12997"/>
                  </a:lnTo>
                  <a:lnTo>
                    <a:pt x="0" y="23851"/>
                  </a:lnTo>
                  <a:lnTo>
                    <a:pt x="2281" y="24473"/>
                  </a:lnTo>
                  <a:cubicBezTo>
                    <a:pt x="11476" y="27031"/>
                    <a:pt x="13066" y="29243"/>
                    <a:pt x="13066" y="39198"/>
                  </a:cubicBezTo>
                  <a:lnTo>
                    <a:pt x="13066" y="222816"/>
                  </a:lnTo>
                  <a:cubicBezTo>
                    <a:pt x="13066" y="232771"/>
                    <a:pt x="11476" y="234914"/>
                    <a:pt x="2281" y="237541"/>
                  </a:cubicBezTo>
                  <a:lnTo>
                    <a:pt x="0" y="238163"/>
                  </a:lnTo>
                  <a:lnTo>
                    <a:pt x="0" y="248948"/>
                  </a:lnTo>
                  <a:lnTo>
                    <a:pt x="187558" y="248948"/>
                  </a:lnTo>
                  <a:cubicBezTo>
                    <a:pt x="197859" y="248948"/>
                    <a:pt x="200071" y="250607"/>
                    <a:pt x="202214" y="259664"/>
                  </a:cubicBezTo>
                  <a:lnTo>
                    <a:pt x="202767" y="262014"/>
                  </a:lnTo>
                  <a:lnTo>
                    <a:pt x="214174" y="262014"/>
                  </a:lnTo>
                  <a:lnTo>
                    <a:pt x="214174" y="207537"/>
                  </a:lnTo>
                  <a:close/>
                </a:path>
              </a:pathLst>
            </a:custGeom>
            <a:solidFill>
              <a:srgbClr val="B9752B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457DAD4-41EE-44B6-B154-32CAC3B57E95}"/>
                </a:ext>
              </a:extLst>
            </p:cNvPr>
            <p:cNvSpPr/>
            <p:nvPr/>
          </p:nvSpPr>
          <p:spPr>
            <a:xfrm>
              <a:off x="3485746" y="2047921"/>
              <a:ext cx="111795" cy="102533"/>
            </a:xfrm>
            <a:custGeom>
              <a:avLst/>
              <a:gdLst>
                <a:gd name="connsiteX0" fmla="*/ 92497 w 111795"/>
                <a:gd name="connsiteY0" fmla="*/ 11345 h 102533"/>
                <a:gd name="connsiteX1" fmla="*/ 100732 w 111795"/>
                <a:gd name="connsiteY1" fmla="*/ 83026 h 102533"/>
                <a:gd name="connsiteX2" fmla="*/ 92497 w 111795"/>
                <a:gd name="connsiteY2" fmla="*/ 91262 h 102533"/>
                <a:gd name="connsiteX3" fmla="*/ 19215 w 111795"/>
                <a:gd name="connsiteY3" fmla="*/ 91262 h 102533"/>
                <a:gd name="connsiteX4" fmla="*/ 11201 w 111795"/>
                <a:gd name="connsiteY4" fmla="*/ 19359 h 102533"/>
                <a:gd name="connsiteX5" fmla="*/ 19215 w 111795"/>
                <a:gd name="connsiteY5" fmla="*/ 11345 h 102533"/>
                <a:gd name="connsiteX6" fmla="*/ 55718 w 111795"/>
                <a:gd name="connsiteY6" fmla="*/ 76 h 102533"/>
                <a:gd name="connsiteX7" fmla="*/ 92497 w 111795"/>
                <a:gd name="connsiteY7" fmla="*/ 11345 h 102533"/>
                <a:gd name="connsiteX8" fmla="*/ 16450 w 111795"/>
                <a:gd name="connsiteY8" fmla="*/ 51373 h 102533"/>
                <a:gd name="connsiteX9" fmla="*/ 55994 w 111795"/>
                <a:gd name="connsiteY9" fmla="*/ 89188 h 102533"/>
                <a:gd name="connsiteX10" fmla="*/ 85652 w 111795"/>
                <a:gd name="connsiteY10" fmla="*/ 77782 h 102533"/>
                <a:gd name="connsiteX11" fmla="*/ 95608 w 111795"/>
                <a:gd name="connsiteY11" fmla="*/ 51787 h 102533"/>
                <a:gd name="connsiteX12" fmla="*/ 55856 w 111795"/>
                <a:gd name="connsiteY12" fmla="*/ 13419 h 102533"/>
                <a:gd name="connsiteX13" fmla="*/ 16312 w 111795"/>
                <a:gd name="connsiteY13" fmla="*/ 51373 h 10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795" h="102533">
                  <a:moveTo>
                    <a:pt x="92497" y="11345"/>
                  </a:moveTo>
                  <a:cubicBezTo>
                    <a:pt x="114565" y="28865"/>
                    <a:pt x="118253" y="60958"/>
                    <a:pt x="100732" y="83026"/>
                  </a:cubicBezTo>
                  <a:cubicBezTo>
                    <a:pt x="98311" y="86077"/>
                    <a:pt x="95547" y="88841"/>
                    <a:pt x="92497" y="91262"/>
                  </a:cubicBezTo>
                  <a:cubicBezTo>
                    <a:pt x="70381" y="106290"/>
                    <a:pt x="41331" y="106290"/>
                    <a:pt x="19215" y="91262"/>
                  </a:cubicBezTo>
                  <a:cubicBezTo>
                    <a:pt x="-2853" y="73620"/>
                    <a:pt x="-6441" y="41427"/>
                    <a:pt x="11201" y="19359"/>
                  </a:cubicBezTo>
                  <a:cubicBezTo>
                    <a:pt x="13568" y="16399"/>
                    <a:pt x="16256" y="13711"/>
                    <a:pt x="19215" y="11345"/>
                  </a:cubicBezTo>
                  <a:cubicBezTo>
                    <a:pt x="29741" y="3534"/>
                    <a:pt x="42621" y="-442"/>
                    <a:pt x="55718" y="76"/>
                  </a:cubicBezTo>
                  <a:cubicBezTo>
                    <a:pt x="68921" y="-611"/>
                    <a:pt x="81944" y="3380"/>
                    <a:pt x="92497" y="11345"/>
                  </a:cubicBezTo>
                  <a:close/>
                  <a:moveTo>
                    <a:pt x="16450" y="51373"/>
                  </a:moveTo>
                  <a:cubicBezTo>
                    <a:pt x="16450" y="74048"/>
                    <a:pt x="32143" y="89188"/>
                    <a:pt x="55994" y="89188"/>
                  </a:cubicBezTo>
                  <a:cubicBezTo>
                    <a:pt x="67060" y="89824"/>
                    <a:pt x="77864" y="85668"/>
                    <a:pt x="85652" y="77782"/>
                  </a:cubicBezTo>
                  <a:cubicBezTo>
                    <a:pt x="92173" y="70709"/>
                    <a:pt x="95736" y="61407"/>
                    <a:pt x="95608" y="51787"/>
                  </a:cubicBezTo>
                  <a:cubicBezTo>
                    <a:pt x="95608" y="28351"/>
                    <a:pt x="80053" y="13419"/>
                    <a:pt x="55856" y="13419"/>
                  </a:cubicBezTo>
                  <a:cubicBezTo>
                    <a:pt x="31659" y="13419"/>
                    <a:pt x="16312" y="28490"/>
                    <a:pt x="16312" y="51373"/>
                  </a:cubicBez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D4871F-E1CA-4D81-882A-876DF287F05A}"/>
                </a:ext>
              </a:extLst>
            </p:cNvPr>
            <p:cNvSpPr/>
            <p:nvPr/>
          </p:nvSpPr>
          <p:spPr>
            <a:xfrm>
              <a:off x="3615021" y="2045163"/>
              <a:ext cx="87245" cy="103492"/>
            </a:xfrm>
            <a:custGeom>
              <a:avLst/>
              <a:gdLst>
                <a:gd name="connsiteX0" fmla="*/ 20325 w 87245"/>
                <a:gd name="connsiteY0" fmla="*/ 95957 h 103492"/>
                <a:gd name="connsiteX1" fmla="*/ 24957 w 87245"/>
                <a:gd name="connsiteY1" fmla="*/ 101142 h 103492"/>
                <a:gd name="connsiteX2" fmla="*/ 24957 w 87245"/>
                <a:gd name="connsiteY2" fmla="*/ 103492 h 103492"/>
                <a:gd name="connsiteX3" fmla="*/ 0 w 87245"/>
                <a:gd name="connsiteY3" fmla="*/ 103492 h 103492"/>
                <a:gd name="connsiteX4" fmla="*/ 0 w 87245"/>
                <a:gd name="connsiteY4" fmla="*/ 101142 h 103492"/>
                <a:gd name="connsiteX5" fmla="*/ 4632 w 87245"/>
                <a:gd name="connsiteY5" fmla="*/ 95957 h 103492"/>
                <a:gd name="connsiteX6" fmla="*/ 4632 w 87245"/>
                <a:gd name="connsiteY6" fmla="*/ 12167 h 103492"/>
                <a:gd name="connsiteX7" fmla="*/ 0 w 87245"/>
                <a:gd name="connsiteY7" fmla="*/ 6983 h 103492"/>
                <a:gd name="connsiteX8" fmla="*/ 0 w 87245"/>
                <a:gd name="connsiteY8" fmla="*/ 4563 h 103492"/>
                <a:gd name="connsiteX9" fmla="*/ 79710 w 87245"/>
                <a:gd name="connsiteY9" fmla="*/ 4563 h 103492"/>
                <a:gd name="connsiteX10" fmla="*/ 84895 w 87245"/>
                <a:gd name="connsiteY10" fmla="*/ 0 h 103492"/>
                <a:gd name="connsiteX11" fmla="*/ 87246 w 87245"/>
                <a:gd name="connsiteY11" fmla="*/ 0 h 103492"/>
                <a:gd name="connsiteX12" fmla="*/ 87246 w 87245"/>
                <a:gd name="connsiteY12" fmla="*/ 21915 h 103492"/>
                <a:gd name="connsiteX13" fmla="*/ 84895 w 87245"/>
                <a:gd name="connsiteY13" fmla="*/ 21915 h 103492"/>
                <a:gd name="connsiteX14" fmla="*/ 79710 w 87245"/>
                <a:gd name="connsiteY14" fmla="*/ 17352 h 103492"/>
                <a:gd name="connsiteX15" fmla="*/ 20325 w 87245"/>
                <a:gd name="connsiteY15" fmla="*/ 17352 h 103492"/>
                <a:gd name="connsiteX16" fmla="*/ 20325 w 87245"/>
                <a:gd name="connsiteY16" fmla="*/ 45974 h 103492"/>
                <a:gd name="connsiteX17" fmla="*/ 59385 w 87245"/>
                <a:gd name="connsiteY17" fmla="*/ 45974 h 103492"/>
                <a:gd name="connsiteX18" fmla="*/ 64570 w 87245"/>
                <a:gd name="connsiteY18" fmla="*/ 41342 h 103492"/>
                <a:gd name="connsiteX19" fmla="*/ 66921 w 87245"/>
                <a:gd name="connsiteY19" fmla="*/ 41342 h 103492"/>
                <a:gd name="connsiteX20" fmla="*/ 66921 w 87245"/>
                <a:gd name="connsiteY20" fmla="*/ 63395 h 103492"/>
                <a:gd name="connsiteX21" fmla="*/ 64570 w 87245"/>
                <a:gd name="connsiteY21" fmla="*/ 63395 h 103492"/>
                <a:gd name="connsiteX22" fmla="*/ 59385 w 87245"/>
                <a:gd name="connsiteY22" fmla="*/ 58832 h 103492"/>
                <a:gd name="connsiteX23" fmla="*/ 20325 w 87245"/>
                <a:gd name="connsiteY23" fmla="*/ 58832 h 10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7245" h="103492">
                  <a:moveTo>
                    <a:pt x="20325" y="95957"/>
                  </a:moveTo>
                  <a:cubicBezTo>
                    <a:pt x="20325" y="99206"/>
                    <a:pt x="21569" y="100243"/>
                    <a:pt x="24957" y="101142"/>
                  </a:cubicBezTo>
                  <a:lnTo>
                    <a:pt x="24957" y="103492"/>
                  </a:lnTo>
                  <a:lnTo>
                    <a:pt x="0" y="103492"/>
                  </a:lnTo>
                  <a:lnTo>
                    <a:pt x="0" y="101142"/>
                  </a:lnTo>
                  <a:cubicBezTo>
                    <a:pt x="3457" y="100243"/>
                    <a:pt x="4355" y="99206"/>
                    <a:pt x="4632" y="95957"/>
                  </a:cubicBezTo>
                  <a:lnTo>
                    <a:pt x="4632" y="12167"/>
                  </a:lnTo>
                  <a:cubicBezTo>
                    <a:pt x="4632" y="8918"/>
                    <a:pt x="3457" y="8019"/>
                    <a:pt x="0" y="6983"/>
                  </a:cubicBezTo>
                  <a:lnTo>
                    <a:pt x="0" y="4563"/>
                  </a:lnTo>
                  <a:lnTo>
                    <a:pt x="79710" y="4563"/>
                  </a:lnTo>
                  <a:cubicBezTo>
                    <a:pt x="82960" y="4563"/>
                    <a:pt x="83997" y="3388"/>
                    <a:pt x="84895" y="0"/>
                  </a:cubicBezTo>
                  <a:lnTo>
                    <a:pt x="87246" y="0"/>
                  </a:lnTo>
                  <a:lnTo>
                    <a:pt x="87246" y="21915"/>
                  </a:lnTo>
                  <a:lnTo>
                    <a:pt x="84895" y="21915"/>
                  </a:lnTo>
                  <a:cubicBezTo>
                    <a:pt x="83997" y="18528"/>
                    <a:pt x="82960" y="17491"/>
                    <a:pt x="79710" y="17352"/>
                  </a:cubicBezTo>
                  <a:lnTo>
                    <a:pt x="20325" y="17352"/>
                  </a:lnTo>
                  <a:lnTo>
                    <a:pt x="20325" y="45974"/>
                  </a:lnTo>
                  <a:lnTo>
                    <a:pt x="59385" y="45974"/>
                  </a:lnTo>
                  <a:cubicBezTo>
                    <a:pt x="62635" y="45974"/>
                    <a:pt x="63671" y="44798"/>
                    <a:pt x="64570" y="41342"/>
                  </a:cubicBezTo>
                  <a:lnTo>
                    <a:pt x="66921" y="41342"/>
                  </a:lnTo>
                  <a:lnTo>
                    <a:pt x="66921" y="63395"/>
                  </a:lnTo>
                  <a:lnTo>
                    <a:pt x="64570" y="63395"/>
                  </a:lnTo>
                  <a:cubicBezTo>
                    <a:pt x="63671" y="60008"/>
                    <a:pt x="62635" y="58970"/>
                    <a:pt x="59385" y="58832"/>
                  </a:cubicBezTo>
                  <a:lnTo>
                    <a:pt x="20325" y="58832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EC52F6D4-1D8C-4164-AA5D-2B58B964680A}"/>
                </a:ext>
              </a:extLst>
            </p:cNvPr>
            <p:cNvSpPr/>
            <p:nvPr/>
          </p:nvSpPr>
          <p:spPr>
            <a:xfrm>
              <a:off x="3744023" y="2049726"/>
              <a:ext cx="114207" cy="98929"/>
            </a:xfrm>
            <a:custGeom>
              <a:avLst/>
              <a:gdLst>
                <a:gd name="connsiteX0" fmla="*/ 29589 w 114207"/>
                <a:gd name="connsiteY0" fmla="*/ 73281 h 98929"/>
                <a:gd name="connsiteX1" fmla="*/ 22676 w 114207"/>
                <a:gd name="connsiteY1" fmla="*/ 90080 h 98929"/>
                <a:gd name="connsiteX2" fmla="*/ 21362 w 114207"/>
                <a:gd name="connsiteY2" fmla="*/ 93744 h 98929"/>
                <a:gd name="connsiteX3" fmla="*/ 25648 w 114207"/>
                <a:gd name="connsiteY3" fmla="*/ 96579 h 98929"/>
                <a:gd name="connsiteX4" fmla="*/ 25648 w 114207"/>
                <a:gd name="connsiteY4" fmla="*/ 98929 h 98929"/>
                <a:gd name="connsiteX5" fmla="*/ 0 w 114207"/>
                <a:gd name="connsiteY5" fmla="*/ 98929 h 98929"/>
                <a:gd name="connsiteX6" fmla="*/ 0 w 114207"/>
                <a:gd name="connsiteY6" fmla="*/ 96579 h 98929"/>
                <a:gd name="connsiteX7" fmla="*/ 8573 w 114207"/>
                <a:gd name="connsiteY7" fmla="*/ 87246 h 98929"/>
                <a:gd name="connsiteX8" fmla="*/ 43761 w 114207"/>
                <a:gd name="connsiteY8" fmla="*/ 9056 h 98929"/>
                <a:gd name="connsiteX9" fmla="*/ 45075 w 114207"/>
                <a:gd name="connsiteY9" fmla="*/ 5185 h 98929"/>
                <a:gd name="connsiteX10" fmla="*/ 41480 w 114207"/>
                <a:gd name="connsiteY10" fmla="*/ 2420 h 98929"/>
                <a:gd name="connsiteX11" fmla="*/ 41480 w 114207"/>
                <a:gd name="connsiteY11" fmla="*/ 0 h 98929"/>
                <a:gd name="connsiteX12" fmla="*/ 70447 w 114207"/>
                <a:gd name="connsiteY12" fmla="*/ 0 h 98929"/>
                <a:gd name="connsiteX13" fmla="*/ 70447 w 114207"/>
                <a:gd name="connsiteY13" fmla="*/ 2420 h 98929"/>
                <a:gd name="connsiteX14" fmla="*/ 66852 w 114207"/>
                <a:gd name="connsiteY14" fmla="*/ 5392 h 98929"/>
                <a:gd name="connsiteX15" fmla="*/ 68234 w 114207"/>
                <a:gd name="connsiteY15" fmla="*/ 9056 h 98929"/>
                <a:gd name="connsiteX16" fmla="*/ 103769 w 114207"/>
                <a:gd name="connsiteY16" fmla="*/ 84412 h 98929"/>
                <a:gd name="connsiteX17" fmla="*/ 114208 w 114207"/>
                <a:gd name="connsiteY17" fmla="*/ 96579 h 98929"/>
                <a:gd name="connsiteX18" fmla="*/ 114208 w 114207"/>
                <a:gd name="connsiteY18" fmla="*/ 98929 h 98929"/>
                <a:gd name="connsiteX19" fmla="*/ 86555 w 114207"/>
                <a:gd name="connsiteY19" fmla="*/ 98929 h 98929"/>
                <a:gd name="connsiteX20" fmla="*/ 86555 w 114207"/>
                <a:gd name="connsiteY20" fmla="*/ 96579 h 98929"/>
                <a:gd name="connsiteX21" fmla="*/ 90841 w 114207"/>
                <a:gd name="connsiteY21" fmla="*/ 93468 h 98929"/>
                <a:gd name="connsiteX22" fmla="*/ 89182 w 114207"/>
                <a:gd name="connsiteY22" fmla="*/ 89043 h 98929"/>
                <a:gd name="connsiteX23" fmla="*/ 81784 w 114207"/>
                <a:gd name="connsiteY23" fmla="*/ 73281 h 98929"/>
                <a:gd name="connsiteX24" fmla="*/ 54961 w 114207"/>
                <a:gd name="connsiteY24" fmla="*/ 16177 h 98929"/>
                <a:gd name="connsiteX25" fmla="*/ 35396 w 114207"/>
                <a:gd name="connsiteY25" fmla="*/ 60353 h 98929"/>
                <a:gd name="connsiteX26" fmla="*/ 75562 w 114207"/>
                <a:gd name="connsiteY26" fmla="*/ 60353 h 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207" h="98929">
                  <a:moveTo>
                    <a:pt x="29589" y="73281"/>
                  </a:moveTo>
                  <a:lnTo>
                    <a:pt x="22676" y="90080"/>
                  </a:lnTo>
                  <a:cubicBezTo>
                    <a:pt x="21362" y="92846"/>
                    <a:pt x="21362" y="92846"/>
                    <a:pt x="21362" y="93744"/>
                  </a:cubicBezTo>
                  <a:cubicBezTo>
                    <a:pt x="21362" y="94643"/>
                    <a:pt x="22537" y="96095"/>
                    <a:pt x="25648" y="96579"/>
                  </a:cubicBezTo>
                  <a:lnTo>
                    <a:pt x="25648" y="98929"/>
                  </a:lnTo>
                  <a:lnTo>
                    <a:pt x="0" y="98929"/>
                  </a:lnTo>
                  <a:lnTo>
                    <a:pt x="0" y="96579"/>
                  </a:lnTo>
                  <a:cubicBezTo>
                    <a:pt x="3802" y="95957"/>
                    <a:pt x="5047" y="94782"/>
                    <a:pt x="8573" y="87246"/>
                  </a:cubicBezTo>
                  <a:lnTo>
                    <a:pt x="43761" y="9056"/>
                  </a:lnTo>
                  <a:cubicBezTo>
                    <a:pt x="44464" y="7872"/>
                    <a:pt x="44911" y="6553"/>
                    <a:pt x="45075" y="5185"/>
                  </a:cubicBezTo>
                  <a:cubicBezTo>
                    <a:pt x="45075" y="3733"/>
                    <a:pt x="44176" y="2973"/>
                    <a:pt x="41480" y="2420"/>
                  </a:cubicBezTo>
                  <a:lnTo>
                    <a:pt x="41480" y="0"/>
                  </a:lnTo>
                  <a:lnTo>
                    <a:pt x="70447" y="0"/>
                  </a:lnTo>
                  <a:lnTo>
                    <a:pt x="70447" y="2420"/>
                  </a:lnTo>
                  <a:cubicBezTo>
                    <a:pt x="67750" y="3111"/>
                    <a:pt x="66852" y="3871"/>
                    <a:pt x="66852" y="5392"/>
                  </a:cubicBezTo>
                  <a:cubicBezTo>
                    <a:pt x="66852" y="6913"/>
                    <a:pt x="66852" y="6222"/>
                    <a:pt x="68234" y="9056"/>
                  </a:cubicBezTo>
                  <a:lnTo>
                    <a:pt x="103769" y="84412"/>
                  </a:lnTo>
                  <a:cubicBezTo>
                    <a:pt x="108677" y="95265"/>
                    <a:pt x="108815" y="95404"/>
                    <a:pt x="114208" y="96579"/>
                  </a:cubicBezTo>
                  <a:lnTo>
                    <a:pt x="114208" y="98929"/>
                  </a:lnTo>
                  <a:lnTo>
                    <a:pt x="86555" y="98929"/>
                  </a:lnTo>
                  <a:lnTo>
                    <a:pt x="86555" y="96579"/>
                  </a:lnTo>
                  <a:cubicBezTo>
                    <a:pt x="89320" y="96579"/>
                    <a:pt x="90841" y="95265"/>
                    <a:pt x="90841" y="93468"/>
                  </a:cubicBezTo>
                  <a:cubicBezTo>
                    <a:pt x="90593" y="91896"/>
                    <a:pt x="90029" y="90391"/>
                    <a:pt x="89182" y="89043"/>
                  </a:cubicBezTo>
                  <a:lnTo>
                    <a:pt x="81784" y="73281"/>
                  </a:lnTo>
                  <a:close/>
                  <a:moveTo>
                    <a:pt x="54961" y="16177"/>
                  </a:moveTo>
                  <a:lnTo>
                    <a:pt x="35396" y="60353"/>
                  </a:lnTo>
                  <a:lnTo>
                    <a:pt x="75562" y="60353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99FD56E6-E445-4077-B6CB-48F54BA6605D}"/>
                </a:ext>
              </a:extLst>
            </p:cNvPr>
            <p:cNvSpPr/>
            <p:nvPr/>
          </p:nvSpPr>
          <p:spPr>
            <a:xfrm>
              <a:off x="3859326" y="2047929"/>
              <a:ext cx="109311" cy="102605"/>
            </a:xfrm>
            <a:custGeom>
              <a:avLst/>
              <a:gdLst>
                <a:gd name="connsiteX0" fmla="*/ 109311 w 109311"/>
                <a:gd name="connsiteY0" fmla="*/ 86208 h 102605"/>
                <a:gd name="connsiteX1" fmla="*/ 107445 w 109311"/>
                <a:gd name="connsiteY1" fmla="*/ 87660 h 102605"/>
                <a:gd name="connsiteX2" fmla="*/ 104610 w 109311"/>
                <a:gd name="connsiteY2" fmla="*/ 86208 h 102605"/>
                <a:gd name="connsiteX3" fmla="*/ 99287 w 109311"/>
                <a:gd name="connsiteY3" fmla="*/ 88697 h 102605"/>
                <a:gd name="connsiteX4" fmla="*/ 56701 w 109311"/>
                <a:gd name="connsiteY4" fmla="*/ 102524 h 102605"/>
                <a:gd name="connsiteX5" fmla="*/ 17364 w 109311"/>
                <a:gd name="connsiteY5" fmla="*/ 90633 h 102605"/>
                <a:gd name="connsiteX6" fmla="*/ 13132 w 109311"/>
                <a:gd name="connsiteY6" fmla="*/ 17428 h 102605"/>
                <a:gd name="connsiteX7" fmla="*/ 17986 w 109311"/>
                <a:gd name="connsiteY7" fmla="*/ 12651 h 102605"/>
                <a:gd name="connsiteX8" fmla="*/ 55941 w 109311"/>
                <a:gd name="connsiteY8" fmla="*/ 68 h 102605"/>
                <a:gd name="connsiteX9" fmla="*/ 95139 w 109311"/>
                <a:gd name="connsiteY9" fmla="*/ 9678 h 102605"/>
                <a:gd name="connsiteX10" fmla="*/ 100324 w 109311"/>
                <a:gd name="connsiteY10" fmla="*/ 11476 h 102605"/>
                <a:gd name="connsiteX11" fmla="*/ 103228 w 109311"/>
                <a:gd name="connsiteY11" fmla="*/ 9678 h 102605"/>
                <a:gd name="connsiteX12" fmla="*/ 105371 w 109311"/>
                <a:gd name="connsiteY12" fmla="*/ 10853 h 102605"/>
                <a:gd name="connsiteX13" fmla="*/ 94033 w 109311"/>
                <a:gd name="connsiteY13" fmla="*/ 31939 h 102605"/>
                <a:gd name="connsiteX14" fmla="*/ 91959 w 109311"/>
                <a:gd name="connsiteY14" fmla="*/ 30764 h 102605"/>
                <a:gd name="connsiteX15" fmla="*/ 92443 w 109311"/>
                <a:gd name="connsiteY15" fmla="*/ 28344 h 102605"/>
                <a:gd name="connsiteX16" fmla="*/ 85046 w 109311"/>
                <a:gd name="connsiteY16" fmla="*/ 20670 h 102605"/>
                <a:gd name="connsiteX17" fmla="*/ 56978 w 109311"/>
                <a:gd name="connsiteY17" fmla="*/ 13411 h 102605"/>
                <a:gd name="connsiteX18" fmla="*/ 27734 w 109311"/>
                <a:gd name="connsiteY18" fmla="*/ 23781 h 102605"/>
                <a:gd name="connsiteX19" fmla="*/ 16327 w 109311"/>
                <a:gd name="connsiteY19" fmla="*/ 52402 h 102605"/>
                <a:gd name="connsiteX20" fmla="*/ 57807 w 109311"/>
                <a:gd name="connsiteY20" fmla="*/ 89181 h 102605"/>
                <a:gd name="connsiteX21" fmla="*/ 87603 w 109311"/>
                <a:gd name="connsiteY21" fmla="*/ 79503 h 102605"/>
                <a:gd name="connsiteX22" fmla="*/ 93411 w 109311"/>
                <a:gd name="connsiteY22" fmla="*/ 72589 h 102605"/>
                <a:gd name="connsiteX23" fmla="*/ 92235 w 109311"/>
                <a:gd name="connsiteY23" fmla="*/ 69893 h 102605"/>
                <a:gd name="connsiteX24" fmla="*/ 94102 w 109311"/>
                <a:gd name="connsiteY24" fmla="*/ 68579 h 1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9311" h="102605">
                  <a:moveTo>
                    <a:pt x="109311" y="86208"/>
                  </a:moveTo>
                  <a:lnTo>
                    <a:pt x="107445" y="87660"/>
                  </a:lnTo>
                  <a:cubicBezTo>
                    <a:pt x="106200" y="86485"/>
                    <a:pt x="105647" y="86208"/>
                    <a:pt x="104610" y="86208"/>
                  </a:cubicBezTo>
                  <a:cubicBezTo>
                    <a:pt x="102638" y="86522"/>
                    <a:pt x="100793" y="87385"/>
                    <a:pt x="99287" y="88697"/>
                  </a:cubicBezTo>
                  <a:cubicBezTo>
                    <a:pt x="87114" y="98084"/>
                    <a:pt x="72067" y="102970"/>
                    <a:pt x="56701" y="102524"/>
                  </a:cubicBezTo>
                  <a:cubicBezTo>
                    <a:pt x="42605" y="103254"/>
                    <a:pt x="28695" y="99050"/>
                    <a:pt x="17364" y="90633"/>
                  </a:cubicBezTo>
                  <a:cubicBezTo>
                    <a:pt x="-4019" y="71587"/>
                    <a:pt x="-5914" y="38812"/>
                    <a:pt x="13132" y="17428"/>
                  </a:cubicBezTo>
                  <a:cubicBezTo>
                    <a:pt x="14644" y="15731"/>
                    <a:pt x="16265" y="14135"/>
                    <a:pt x="17986" y="12651"/>
                  </a:cubicBezTo>
                  <a:cubicBezTo>
                    <a:pt x="28626" y="3870"/>
                    <a:pt x="42163" y="-618"/>
                    <a:pt x="55941" y="68"/>
                  </a:cubicBezTo>
                  <a:cubicBezTo>
                    <a:pt x="69564" y="273"/>
                    <a:pt x="82965" y="3558"/>
                    <a:pt x="95139" y="9678"/>
                  </a:cubicBezTo>
                  <a:cubicBezTo>
                    <a:pt x="98803" y="11337"/>
                    <a:pt x="99080" y="11476"/>
                    <a:pt x="100324" y="11476"/>
                  </a:cubicBezTo>
                  <a:cubicBezTo>
                    <a:pt x="101568" y="11476"/>
                    <a:pt x="102191" y="10853"/>
                    <a:pt x="103228" y="9678"/>
                  </a:cubicBezTo>
                  <a:lnTo>
                    <a:pt x="105371" y="10853"/>
                  </a:lnTo>
                  <a:lnTo>
                    <a:pt x="94033" y="31939"/>
                  </a:lnTo>
                  <a:lnTo>
                    <a:pt x="91959" y="30764"/>
                  </a:lnTo>
                  <a:cubicBezTo>
                    <a:pt x="92242" y="29986"/>
                    <a:pt x="92405" y="29170"/>
                    <a:pt x="92443" y="28344"/>
                  </a:cubicBezTo>
                  <a:cubicBezTo>
                    <a:pt x="92443" y="25717"/>
                    <a:pt x="89885" y="23159"/>
                    <a:pt x="85046" y="20670"/>
                  </a:cubicBezTo>
                  <a:cubicBezTo>
                    <a:pt x="76378" y="16110"/>
                    <a:pt x="66769" y="13625"/>
                    <a:pt x="56978" y="13411"/>
                  </a:cubicBezTo>
                  <a:cubicBezTo>
                    <a:pt x="46285" y="13148"/>
                    <a:pt x="35872" y="16841"/>
                    <a:pt x="27734" y="23781"/>
                  </a:cubicBezTo>
                  <a:cubicBezTo>
                    <a:pt x="19911" y="31182"/>
                    <a:pt x="15739" y="41649"/>
                    <a:pt x="16327" y="52402"/>
                  </a:cubicBezTo>
                  <a:cubicBezTo>
                    <a:pt x="16327" y="75216"/>
                    <a:pt x="32090" y="89181"/>
                    <a:pt x="57807" y="89181"/>
                  </a:cubicBezTo>
                  <a:cubicBezTo>
                    <a:pt x="68568" y="89555"/>
                    <a:pt x="79117" y="86128"/>
                    <a:pt x="87603" y="79503"/>
                  </a:cubicBezTo>
                  <a:cubicBezTo>
                    <a:pt x="91613" y="76391"/>
                    <a:pt x="93411" y="74179"/>
                    <a:pt x="93411" y="72589"/>
                  </a:cubicBezTo>
                  <a:cubicBezTo>
                    <a:pt x="93361" y="71577"/>
                    <a:pt x="92943" y="70618"/>
                    <a:pt x="92235" y="69893"/>
                  </a:cubicBezTo>
                  <a:lnTo>
                    <a:pt x="94102" y="68579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B637341E-E160-48FB-9141-1ED15DF55B7E}"/>
                </a:ext>
              </a:extLst>
            </p:cNvPr>
            <p:cNvSpPr/>
            <p:nvPr/>
          </p:nvSpPr>
          <p:spPr>
            <a:xfrm>
              <a:off x="3982325" y="2049726"/>
              <a:ext cx="105773" cy="98929"/>
            </a:xfrm>
            <a:custGeom>
              <a:avLst/>
              <a:gdLst>
                <a:gd name="connsiteX0" fmla="*/ 20325 w 105773"/>
                <a:gd name="connsiteY0" fmla="*/ 53717 h 98929"/>
                <a:gd name="connsiteX1" fmla="*/ 20325 w 105773"/>
                <a:gd name="connsiteY1" fmla="*/ 91394 h 98929"/>
                <a:gd name="connsiteX2" fmla="*/ 24888 w 105773"/>
                <a:gd name="connsiteY2" fmla="*/ 96579 h 98929"/>
                <a:gd name="connsiteX3" fmla="*/ 24888 w 105773"/>
                <a:gd name="connsiteY3" fmla="*/ 98929 h 98929"/>
                <a:gd name="connsiteX4" fmla="*/ 0 w 105773"/>
                <a:gd name="connsiteY4" fmla="*/ 98929 h 98929"/>
                <a:gd name="connsiteX5" fmla="*/ 0 w 105773"/>
                <a:gd name="connsiteY5" fmla="*/ 96579 h 98929"/>
                <a:gd name="connsiteX6" fmla="*/ 4632 w 105773"/>
                <a:gd name="connsiteY6" fmla="*/ 91394 h 98929"/>
                <a:gd name="connsiteX7" fmla="*/ 4632 w 105773"/>
                <a:gd name="connsiteY7" fmla="*/ 7605 h 98929"/>
                <a:gd name="connsiteX8" fmla="*/ 0 w 105773"/>
                <a:gd name="connsiteY8" fmla="*/ 2420 h 98929"/>
                <a:gd name="connsiteX9" fmla="*/ 0 w 105773"/>
                <a:gd name="connsiteY9" fmla="*/ 0 h 98929"/>
                <a:gd name="connsiteX10" fmla="*/ 24888 w 105773"/>
                <a:gd name="connsiteY10" fmla="*/ 0 h 98929"/>
                <a:gd name="connsiteX11" fmla="*/ 24888 w 105773"/>
                <a:gd name="connsiteY11" fmla="*/ 2420 h 98929"/>
                <a:gd name="connsiteX12" fmla="*/ 20325 w 105773"/>
                <a:gd name="connsiteY12" fmla="*/ 7605 h 98929"/>
                <a:gd name="connsiteX13" fmla="*/ 20325 w 105773"/>
                <a:gd name="connsiteY13" fmla="*/ 40789 h 98929"/>
                <a:gd name="connsiteX14" fmla="*/ 85448 w 105773"/>
                <a:gd name="connsiteY14" fmla="*/ 40789 h 98929"/>
                <a:gd name="connsiteX15" fmla="*/ 85448 w 105773"/>
                <a:gd name="connsiteY15" fmla="*/ 7605 h 98929"/>
                <a:gd name="connsiteX16" fmla="*/ 80817 w 105773"/>
                <a:gd name="connsiteY16" fmla="*/ 2420 h 98929"/>
                <a:gd name="connsiteX17" fmla="*/ 80817 w 105773"/>
                <a:gd name="connsiteY17" fmla="*/ 0 h 98929"/>
                <a:gd name="connsiteX18" fmla="*/ 105774 w 105773"/>
                <a:gd name="connsiteY18" fmla="*/ 0 h 98929"/>
                <a:gd name="connsiteX19" fmla="*/ 105774 w 105773"/>
                <a:gd name="connsiteY19" fmla="*/ 2420 h 98929"/>
                <a:gd name="connsiteX20" fmla="*/ 101142 w 105773"/>
                <a:gd name="connsiteY20" fmla="*/ 7605 h 98929"/>
                <a:gd name="connsiteX21" fmla="*/ 101142 w 105773"/>
                <a:gd name="connsiteY21" fmla="*/ 91394 h 98929"/>
                <a:gd name="connsiteX22" fmla="*/ 105774 w 105773"/>
                <a:gd name="connsiteY22" fmla="*/ 96579 h 98929"/>
                <a:gd name="connsiteX23" fmla="*/ 105774 w 105773"/>
                <a:gd name="connsiteY23" fmla="*/ 98929 h 98929"/>
                <a:gd name="connsiteX24" fmla="*/ 81162 w 105773"/>
                <a:gd name="connsiteY24" fmla="*/ 98929 h 98929"/>
                <a:gd name="connsiteX25" fmla="*/ 81162 w 105773"/>
                <a:gd name="connsiteY25" fmla="*/ 96579 h 98929"/>
                <a:gd name="connsiteX26" fmla="*/ 85794 w 105773"/>
                <a:gd name="connsiteY26" fmla="*/ 91394 h 98929"/>
                <a:gd name="connsiteX27" fmla="*/ 85794 w 105773"/>
                <a:gd name="connsiteY27" fmla="*/ 53717 h 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5773" h="98929">
                  <a:moveTo>
                    <a:pt x="20325" y="53717"/>
                  </a:moveTo>
                  <a:lnTo>
                    <a:pt x="20325" y="91394"/>
                  </a:lnTo>
                  <a:cubicBezTo>
                    <a:pt x="20325" y="94643"/>
                    <a:pt x="21500" y="95680"/>
                    <a:pt x="24888" y="96579"/>
                  </a:cubicBezTo>
                  <a:lnTo>
                    <a:pt x="24888" y="98929"/>
                  </a:lnTo>
                  <a:lnTo>
                    <a:pt x="0" y="98929"/>
                  </a:lnTo>
                  <a:lnTo>
                    <a:pt x="0" y="96579"/>
                  </a:lnTo>
                  <a:cubicBezTo>
                    <a:pt x="3388" y="95680"/>
                    <a:pt x="4286" y="94643"/>
                    <a:pt x="4632" y="91394"/>
                  </a:cubicBezTo>
                  <a:lnTo>
                    <a:pt x="4632" y="7605"/>
                  </a:lnTo>
                  <a:cubicBezTo>
                    <a:pt x="4286" y="4355"/>
                    <a:pt x="3388" y="3457"/>
                    <a:pt x="0" y="2420"/>
                  </a:cubicBezTo>
                  <a:lnTo>
                    <a:pt x="0" y="0"/>
                  </a:lnTo>
                  <a:lnTo>
                    <a:pt x="24888" y="0"/>
                  </a:lnTo>
                  <a:lnTo>
                    <a:pt x="24888" y="2420"/>
                  </a:lnTo>
                  <a:cubicBezTo>
                    <a:pt x="21500" y="3249"/>
                    <a:pt x="20463" y="4355"/>
                    <a:pt x="20325" y="7605"/>
                  </a:cubicBezTo>
                  <a:lnTo>
                    <a:pt x="20325" y="40789"/>
                  </a:lnTo>
                  <a:lnTo>
                    <a:pt x="85448" y="40789"/>
                  </a:lnTo>
                  <a:lnTo>
                    <a:pt x="85448" y="7605"/>
                  </a:lnTo>
                  <a:cubicBezTo>
                    <a:pt x="85103" y="4355"/>
                    <a:pt x="84273" y="3249"/>
                    <a:pt x="80817" y="2420"/>
                  </a:cubicBezTo>
                  <a:lnTo>
                    <a:pt x="80817" y="0"/>
                  </a:lnTo>
                  <a:lnTo>
                    <a:pt x="105774" y="0"/>
                  </a:lnTo>
                  <a:lnTo>
                    <a:pt x="105774" y="2420"/>
                  </a:lnTo>
                  <a:cubicBezTo>
                    <a:pt x="102317" y="3249"/>
                    <a:pt x="101418" y="4355"/>
                    <a:pt x="101142" y="7605"/>
                  </a:cubicBezTo>
                  <a:lnTo>
                    <a:pt x="101142" y="91394"/>
                  </a:lnTo>
                  <a:cubicBezTo>
                    <a:pt x="101142" y="94643"/>
                    <a:pt x="102317" y="95680"/>
                    <a:pt x="105774" y="96579"/>
                  </a:cubicBezTo>
                  <a:lnTo>
                    <a:pt x="105774" y="98929"/>
                  </a:lnTo>
                  <a:lnTo>
                    <a:pt x="81162" y="98929"/>
                  </a:lnTo>
                  <a:lnTo>
                    <a:pt x="81162" y="96579"/>
                  </a:lnTo>
                  <a:cubicBezTo>
                    <a:pt x="84619" y="95680"/>
                    <a:pt x="85448" y="94643"/>
                    <a:pt x="85794" y="91394"/>
                  </a:cubicBezTo>
                  <a:lnTo>
                    <a:pt x="85794" y="53717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04BED00-709A-436F-AEF4-52771461C910}"/>
                </a:ext>
              </a:extLst>
            </p:cNvPr>
            <p:cNvSpPr/>
            <p:nvPr/>
          </p:nvSpPr>
          <p:spPr>
            <a:xfrm>
              <a:off x="4108286" y="2049726"/>
              <a:ext cx="24887" cy="98929"/>
            </a:xfrm>
            <a:custGeom>
              <a:avLst/>
              <a:gdLst>
                <a:gd name="connsiteX0" fmla="*/ 24888 w 24887"/>
                <a:gd name="connsiteY0" fmla="*/ 0 h 98929"/>
                <a:gd name="connsiteX1" fmla="*/ 24888 w 24887"/>
                <a:gd name="connsiteY1" fmla="*/ 2420 h 98929"/>
                <a:gd name="connsiteX2" fmla="*/ 20325 w 24887"/>
                <a:gd name="connsiteY2" fmla="*/ 7605 h 98929"/>
                <a:gd name="connsiteX3" fmla="*/ 20325 w 24887"/>
                <a:gd name="connsiteY3" fmla="*/ 91394 h 98929"/>
                <a:gd name="connsiteX4" fmla="*/ 24888 w 24887"/>
                <a:gd name="connsiteY4" fmla="*/ 96579 h 98929"/>
                <a:gd name="connsiteX5" fmla="*/ 24888 w 24887"/>
                <a:gd name="connsiteY5" fmla="*/ 98929 h 98929"/>
                <a:gd name="connsiteX6" fmla="*/ 0 w 24887"/>
                <a:gd name="connsiteY6" fmla="*/ 98929 h 98929"/>
                <a:gd name="connsiteX7" fmla="*/ 0 w 24887"/>
                <a:gd name="connsiteY7" fmla="*/ 96579 h 98929"/>
                <a:gd name="connsiteX8" fmla="*/ 4563 w 24887"/>
                <a:gd name="connsiteY8" fmla="*/ 91394 h 98929"/>
                <a:gd name="connsiteX9" fmla="*/ 4563 w 24887"/>
                <a:gd name="connsiteY9" fmla="*/ 7605 h 98929"/>
                <a:gd name="connsiteX10" fmla="*/ 0 w 24887"/>
                <a:gd name="connsiteY10" fmla="*/ 2420 h 98929"/>
                <a:gd name="connsiteX11" fmla="*/ 0 w 24887"/>
                <a:gd name="connsiteY11" fmla="*/ 0 h 9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87" h="98929">
                  <a:moveTo>
                    <a:pt x="24888" y="0"/>
                  </a:moveTo>
                  <a:lnTo>
                    <a:pt x="24888" y="2420"/>
                  </a:lnTo>
                  <a:cubicBezTo>
                    <a:pt x="21500" y="3249"/>
                    <a:pt x="20602" y="4355"/>
                    <a:pt x="20325" y="7605"/>
                  </a:cubicBezTo>
                  <a:lnTo>
                    <a:pt x="20325" y="91394"/>
                  </a:lnTo>
                  <a:cubicBezTo>
                    <a:pt x="20325" y="94643"/>
                    <a:pt x="21500" y="95680"/>
                    <a:pt x="24888" y="96579"/>
                  </a:cubicBezTo>
                  <a:lnTo>
                    <a:pt x="24888" y="98929"/>
                  </a:lnTo>
                  <a:lnTo>
                    <a:pt x="0" y="98929"/>
                  </a:lnTo>
                  <a:lnTo>
                    <a:pt x="0" y="96579"/>
                  </a:lnTo>
                  <a:cubicBezTo>
                    <a:pt x="3388" y="95680"/>
                    <a:pt x="4286" y="94643"/>
                    <a:pt x="4563" y="91394"/>
                  </a:cubicBezTo>
                  <a:lnTo>
                    <a:pt x="4563" y="7605"/>
                  </a:lnTo>
                  <a:cubicBezTo>
                    <a:pt x="4563" y="4355"/>
                    <a:pt x="3388" y="3249"/>
                    <a:pt x="0" y="24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170E922D-BEF1-4EBD-B9B5-691887079474}"/>
                </a:ext>
              </a:extLst>
            </p:cNvPr>
            <p:cNvSpPr/>
            <p:nvPr/>
          </p:nvSpPr>
          <p:spPr>
            <a:xfrm>
              <a:off x="4153360" y="2045163"/>
              <a:ext cx="89872" cy="108124"/>
            </a:xfrm>
            <a:custGeom>
              <a:avLst/>
              <a:gdLst>
                <a:gd name="connsiteX0" fmla="*/ 19979 w 89872"/>
                <a:gd name="connsiteY0" fmla="*/ 90634 h 108124"/>
                <a:gd name="connsiteX1" fmla="*/ 82199 w 89872"/>
                <a:gd name="connsiteY1" fmla="*/ 90634 h 108124"/>
                <a:gd name="connsiteX2" fmla="*/ 87592 w 89872"/>
                <a:gd name="connsiteY2" fmla="*/ 86002 h 108124"/>
                <a:gd name="connsiteX3" fmla="*/ 89873 w 89872"/>
                <a:gd name="connsiteY3" fmla="*/ 86002 h 108124"/>
                <a:gd name="connsiteX4" fmla="*/ 89873 w 89872"/>
                <a:gd name="connsiteY4" fmla="*/ 108124 h 108124"/>
                <a:gd name="connsiteX5" fmla="*/ 87661 w 89872"/>
                <a:gd name="connsiteY5" fmla="*/ 108124 h 108124"/>
                <a:gd name="connsiteX6" fmla="*/ 82268 w 89872"/>
                <a:gd name="connsiteY6" fmla="*/ 103492 h 108124"/>
                <a:gd name="connsiteX7" fmla="*/ 0 w 89872"/>
                <a:gd name="connsiteY7" fmla="*/ 103492 h 108124"/>
                <a:gd name="connsiteX8" fmla="*/ 0 w 89872"/>
                <a:gd name="connsiteY8" fmla="*/ 101142 h 108124"/>
                <a:gd name="connsiteX9" fmla="*/ 4563 w 89872"/>
                <a:gd name="connsiteY9" fmla="*/ 95957 h 108124"/>
                <a:gd name="connsiteX10" fmla="*/ 4563 w 89872"/>
                <a:gd name="connsiteY10" fmla="*/ 12167 h 108124"/>
                <a:gd name="connsiteX11" fmla="*/ 0 w 89872"/>
                <a:gd name="connsiteY11" fmla="*/ 6983 h 108124"/>
                <a:gd name="connsiteX12" fmla="*/ 0 w 89872"/>
                <a:gd name="connsiteY12" fmla="*/ 4563 h 108124"/>
                <a:gd name="connsiteX13" fmla="*/ 79641 w 89872"/>
                <a:gd name="connsiteY13" fmla="*/ 4563 h 108124"/>
                <a:gd name="connsiteX14" fmla="*/ 84826 w 89872"/>
                <a:gd name="connsiteY14" fmla="*/ 0 h 108124"/>
                <a:gd name="connsiteX15" fmla="*/ 87177 w 89872"/>
                <a:gd name="connsiteY15" fmla="*/ 0 h 108124"/>
                <a:gd name="connsiteX16" fmla="*/ 87177 w 89872"/>
                <a:gd name="connsiteY16" fmla="*/ 21915 h 108124"/>
                <a:gd name="connsiteX17" fmla="*/ 84826 w 89872"/>
                <a:gd name="connsiteY17" fmla="*/ 21915 h 108124"/>
                <a:gd name="connsiteX18" fmla="*/ 79641 w 89872"/>
                <a:gd name="connsiteY18" fmla="*/ 17352 h 108124"/>
                <a:gd name="connsiteX19" fmla="*/ 20256 w 89872"/>
                <a:gd name="connsiteY19" fmla="*/ 17352 h 108124"/>
                <a:gd name="connsiteX20" fmla="*/ 20256 w 89872"/>
                <a:gd name="connsiteY20" fmla="*/ 45974 h 108124"/>
                <a:gd name="connsiteX21" fmla="*/ 59316 w 89872"/>
                <a:gd name="connsiteY21" fmla="*/ 45974 h 108124"/>
                <a:gd name="connsiteX22" fmla="*/ 64501 w 89872"/>
                <a:gd name="connsiteY22" fmla="*/ 41342 h 108124"/>
                <a:gd name="connsiteX23" fmla="*/ 66852 w 89872"/>
                <a:gd name="connsiteY23" fmla="*/ 41342 h 108124"/>
                <a:gd name="connsiteX24" fmla="*/ 66852 w 89872"/>
                <a:gd name="connsiteY24" fmla="*/ 63395 h 108124"/>
                <a:gd name="connsiteX25" fmla="*/ 64501 w 89872"/>
                <a:gd name="connsiteY25" fmla="*/ 63395 h 108124"/>
                <a:gd name="connsiteX26" fmla="*/ 59316 w 89872"/>
                <a:gd name="connsiteY26" fmla="*/ 58832 h 108124"/>
                <a:gd name="connsiteX27" fmla="*/ 20256 w 89872"/>
                <a:gd name="connsiteY27" fmla="*/ 58832 h 1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872" h="108124">
                  <a:moveTo>
                    <a:pt x="19979" y="90634"/>
                  </a:moveTo>
                  <a:lnTo>
                    <a:pt x="82199" y="90634"/>
                  </a:lnTo>
                  <a:cubicBezTo>
                    <a:pt x="85656" y="90288"/>
                    <a:pt x="86555" y="89389"/>
                    <a:pt x="87592" y="86002"/>
                  </a:cubicBezTo>
                  <a:lnTo>
                    <a:pt x="89873" y="86002"/>
                  </a:lnTo>
                  <a:lnTo>
                    <a:pt x="89873" y="108124"/>
                  </a:lnTo>
                  <a:lnTo>
                    <a:pt x="87661" y="108124"/>
                  </a:lnTo>
                  <a:cubicBezTo>
                    <a:pt x="86762" y="104668"/>
                    <a:pt x="85587" y="103838"/>
                    <a:pt x="82268" y="103492"/>
                  </a:cubicBezTo>
                  <a:lnTo>
                    <a:pt x="0" y="103492"/>
                  </a:lnTo>
                  <a:lnTo>
                    <a:pt x="0" y="101142"/>
                  </a:lnTo>
                  <a:cubicBezTo>
                    <a:pt x="3388" y="100105"/>
                    <a:pt x="4286" y="99206"/>
                    <a:pt x="4563" y="95957"/>
                  </a:cubicBezTo>
                  <a:lnTo>
                    <a:pt x="4563" y="12167"/>
                  </a:lnTo>
                  <a:cubicBezTo>
                    <a:pt x="4563" y="8918"/>
                    <a:pt x="3388" y="8019"/>
                    <a:pt x="0" y="6983"/>
                  </a:cubicBezTo>
                  <a:lnTo>
                    <a:pt x="0" y="4563"/>
                  </a:lnTo>
                  <a:lnTo>
                    <a:pt x="79641" y="4563"/>
                  </a:lnTo>
                  <a:cubicBezTo>
                    <a:pt x="82891" y="4563"/>
                    <a:pt x="83928" y="3388"/>
                    <a:pt x="84826" y="0"/>
                  </a:cubicBezTo>
                  <a:lnTo>
                    <a:pt x="87177" y="0"/>
                  </a:lnTo>
                  <a:lnTo>
                    <a:pt x="87177" y="21915"/>
                  </a:lnTo>
                  <a:lnTo>
                    <a:pt x="84826" y="21915"/>
                  </a:lnTo>
                  <a:cubicBezTo>
                    <a:pt x="83928" y="18528"/>
                    <a:pt x="82891" y="17491"/>
                    <a:pt x="79641" y="17352"/>
                  </a:cubicBezTo>
                  <a:lnTo>
                    <a:pt x="20256" y="17352"/>
                  </a:lnTo>
                  <a:lnTo>
                    <a:pt x="20256" y="45974"/>
                  </a:lnTo>
                  <a:lnTo>
                    <a:pt x="59316" y="45974"/>
                  </a:lnTo>
                  <a:cubicBezTo>
                    <a:pt x="62565" y="45974"/>
                    <a:pt x="63602" y="44798"/>
                    <a:pt x="64501" y="41342"/>
                  </a:cubicBezTo>
                  <a:lnTo>
                    <a:pt x="66852" y="41342"/>
                  </a:lnTo>
                  <a:lnTo>
                    <a:pt x="66852" y="63395"/>
                  </a:lnTo>
                  <a:lnTo>
                    <a:pt x="64501" y="63395"/>
                  </a:lnTo>
                  <a:cubicBezTo>
                    <a:pt x="63602" y="60008"/>
                    <a:pt x="62565" y="59109"/>
                    <a:pt x="59316" y="58832"/>
                  </a:cubicBezTo>
                  <a:lnTo>
                    <a:pt x="20256" y="58832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0A58D34-677C-47C0-866E-7C0BA20752EA}"/>
                </a:ext>
              </a:extLst>
            </p:cNvPr>
            <p:cNvSpPr/>
            <p:nvPr/>
          </p:nvSpPr>
          <p:spPr>
            <a:xfrm>
              <a:off x="4252290" y="2049518"/>
              <a:ext cx="107640" cy="98998"/>
            </a:xfrm>
            <a:custGeom>
              <a:avLst/>
              <a:gdLst>
                <a:gd name="connsiteX0" fmla="*/ 83651 w 107640"/>
                <a:gd name="connsiteY0" fmla="*/ 12997 h 98998"/>
                <a:gd name="connsiteX1" fmla="*/ 85587 w 107640"/>
                <a:gd name="connsiteY1" fmla="*/ 6084 h 98998"/>
                <a:gd name="connsiteX2" fmla="*/ 81439 w 107640"/>
                <a:gd name="connsiteY2" fmla="*/ 2420 h 98998"/>
                <a:gd name="connsiteX3" fmla="*/ 81439 w 107640"/>
                <a:gd name="connsiteY3" fmla="*/ 0 h 98998"/>
                <a:gd name="connsiteX4" fmla="*/ 107640 w 107640"/>
                <a:gd name="connsiteY4" fmla="*/ 0 h 98998"/>
                <a:gd name="connsiteX5" fmla="*/ 107640 w 107640"/>
                <a:gd name="connsiteY5" fmla="*/ 2420 h 98998"/>
                <a:gd name="connsiteX6" fmla="*/ 98169 w 107640"/>
                <a:gd name="connsiteY6" fmla="*/ 14725 h 98998"/>
                <a:gd name="connsiteX7" fmla="*/ 67474 w 107640"/>
                <a:gd name="connsiteY7" fmla="*/ 86693 h 98998"/>
                <a:gd name="connsiteX8" fmla="*/ 65538 w 107640"/>
                <a:gd name="connsiteY8" fmla="*/ 92777 h 98998"/>
                <a:gd name="connsiteX9" fmla="*/ 69686 w 107640"/>
                <a:gd name="connsiteY9" fmla="*/ 96648 h 98998"/>
                <a:gd name="connsiteX10" fmla="*/ 69686 w 107640"/>
                <a:gd name="connsiteY10" fmla="*/ 98999 h 98998"/>
                <a:gd name="connsiteX11" fmla="*/ 37954 w 107640"/>
                <a:gd name="connsiteY11" fmla="*/ 98999 h 98998"/>
                <a:gd name="connsiteX12" fmla="*/ 37954 w 107640"/>
                <a:gd name="connsiteY12" fmla="*/ 96648 h 98998"/>
                <a:gd name="connsiteX13" fmla="*/ 42102 w 107640"/>
                <a:gd name="connsiteY13" fmla="*/ 92638 h 98998"/>
                <a:gd name="connsiteX14" fmla="*/ 40166 w 107640"/>
                <a:gd name="connsiteY14" fmla="*/ 86693 h 98998"/>
                <a:gd name="connsiteX15" fmla="*/ 8434 w 107640"/>
                <a:gd name="connsiteY15" fmla="*/ 12513 h 98998"/>
                <a:gd name="connsiteX16" fmla="*/ 0 w 107640"/>
                <a:gd name="connsiteY16" fmla="*/ 2489 h 98998"/>
                <a:gd name="connsiteX17" fmla="*/ 0 w 107640"/>
                <a:gd name="connsiteY17" fmla="*/ 69 h 98998"/>
                <a:gd name="connsiteX18" fmla="*/ 27169 w 107640"/>
                <a:gd name="connsiteY18" fmla="*/ 69 h 98998"/>
                <a:gd name="connsiteX19" fmla="*/ 27169 w 107640"/>
                <a:gd name="connsiteY19" fmla="*/ 2489 h 98998"/>
                <a:gd name="connsiteX20" fmla="*/ 23021 w 107640"/>
                <a:gd name="connsiteY20" fmla="*/ 6015 h 98998"/>
                <a:gd name="connsiteX21" fmla="*/ 24611 w 107640"/>
                <a:gd name="connsiteY21" fmla="*/ 12928 h 98998"/>
                <a:gd name="connsiteX22" fmla="*/ 54477 w 107640"/>
                <a:gd name="connsiteY22" fmla="*/ 82476 h 9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40" h="98998">
                  <a:moveTo>
                    <a:pt x="83651" y="12997"/>
                  </a:moveTo>
                  <a:cubicBezTo>
                    <a:pt x="84744" y="10842"/>
                    <a:pt x="85402" y="8493"/>
                    <a:pt x="85587" y="6084"/>
                  </a:cubicBezTo>
                  <a:cubicBezTo>
                    <a:pt x="85587" y="4148"/>
                    <a:pt x="84412" y="2973"/>
                    <a:pt x="81439" y="2420"/>
                  </a:cubicBezTo>
                  <a:lnTo>
                    <a:pt x="81439" y="0"/>
                  </a:lnTo>
                  <a:lnTo>
                    <a:pt x="107640" y="0"/>
                  </a:lnTo>
                  <a:lnTo>
                    <a:pt x="107640" y="2420"/>
                  </a:lnTo>
                  <a:cubicBezTo>
                    <a:pt x="103077" y="3733"/>
                    <a:pt x="102317" y="4770"/>
                    <a:pt x="98169" y="14725"/>
                  </a:cubicBezTo>
                  <a:lnTo>
                    <a:pt x="67474" y="86693"/>
                  </a:lnTo>
                  <a:cubicBezTo>
                    <a:pt x="66475" y="88591"/>
                    <a:pt x="65820" y="90650"/>
                    <a:pt x="65538" y="92777"/>
                  </a:cubicBezTo>
                  <a:cubicBezTo>
                    <a:pt x="65538" y="94851"/>
                    <a:pt x="66921" y="96026"/>
                    <a:pt x="69686" y="96648"/>
                  </a:cubicBezTo>
                  <a:lnTo>
                    <a:pt x="69686" y="98999"/>
                  </a:lnTo>
                  <a:lnTo>
                    <a:pt x="37954" y="98999"/>
                  </a:lnTo>
                  <a:lnTo>
                    <a:pt x="37954" y="96648"/>
                  </a:lnTo>
                  <a:cubicBezTo>
                    <a:pt x="40789" y="96026"/>
                    <a:pt x="42102" y="94851"/>
                    <a:pt x="42102" y="92638"/>
                  </a:cubicBezTo>
                  <a:cubicBezTo>
                    <a:pt x="41810" y="90558"/>
                    <a:pt x="41155" y="88546"/>
                    <a:pt x="40166" y="86693"/>
                  </a:cubicBezTo>
                  <a:lnTo>
                    <a:pt x="8434" y="12513"/>
                  </a:lnTo>
                  <a:cubicBezTo>
                    <a:pt x="5462" y="4978"/>
                    <a:pt x="4286" y="3664"/>
                    <a:pt x="0" y="2489"/>
                  </a:cubicBezTo>
                  <a:lnTo>
                    <a:pt x="0" y="69"/>
                  </a:lnTo>
                  <a:lnTo>
                    <a:pt x="27169" y="69"/>
                  </a:lnTo>
                  <a:lnTo>
                    <a:pt x="27169" y="2489"/>
                  </a:lnTo>
                  <a:cubicBezTo>
                    <a:pt x="24335" y="3042"/>
                    <a:pt x="23021" y="4217"/>
                    <a:pt x="23021" y="6015"/>
                  </a:cubicBezTo>
                  <a:cubicBezTo>
                    <a:pt x="23336" y="8363"/>
                    <a:pt x="23869" y="10678"/>
                    <a:pt x="24611" y="12928"/>
                  </a:cubicBezTo>
                  <a:lnTo>
                    <a:pt x="54477" y="82476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AD83762-CFF8-477C-A2C7-42C78B52C656}"/>
                </a:ext>
              </a:extLst>
            </p:cNvPr>
            <p:cNvSpPr/>
            <p:nvPr/>
          </p:nvSpPr>
          <p:spPr>
            <a:xfrm>
              <a:off x="4372720" y="2045163"/>
              <a:ext cx="90080" cy="108124"/>
            </a:xfrm>
            <a:custGeom>
              <a:avLst/>
              <a:gdLst>
                <a:gd name="connsiteX0" fmla="*/ 20325 w 90080"/>
                <a:gd name="connsiteY0" fmla="*/ 90634 h 108124"/>
                <a:gd name="connsiteX1" fmla="*/ 82545 w 90080"/>
                <a:gd name="connsiteY1" fmla="*/ 90634 h 108124"/>
                <a:gd name="connsiteX2" fmla="*/ 87868 w 90080"/>
                <a:gd name="connsiteY2" fmla="*/ 86002 h 108124"/>
                <a:gd name="connsiteX3" fmla="*/ 90080 w 90080"/>
                <a:gd name="connsiteY3" fmla="*/ 86002 h 108124"/>
                <a:gd name="connsiteX4" fmla="*/ 90080 w 90080"/>
                <a:gd name="connsiteY4" fmla="*/ 108124 h 108124"/>
                <a:gd name="connsiteX5" fmla="*/ 87868 w 90080"/>
                <a:gd name="connsiteY5" fmla="*/ 108124 h 108124"/>
                <a:gd name="connsiteX6" fmla="*/ 82545 w 90080"/>
                <a:gd name="connsiteY6" fmla="*/ 103492 h 108124"/>
                <a:gd name="connsiteX7" fmla="*/ 0 w 90080"/>
                <a:gd name="connsiteY7" fmla="*/ 103492 h 108124"/>
                <a:gd name="connsiteX8" fmla="*/ 0 w 90080"/>
                <a:gd name="connsiteY8" fmla="*/ 101142 h 108124"/>
                <a:gd name="connsiteX9" fmla="*/ 4632 w 90080"/>
                <a:gd name="connsiteY9" fmla="*/ 95957 h 108124"/>
                <a:gd name="connsiteX10" fmla="*/ 4632 w 90080"/>
                <a:gd name="connsiteY10" fmla="*/ 12167 h 108124"/>
                <a:gd name="connsiteX11" fmla="*/ 0 w 90080"/>
                <a:gd name="connsiteY11" fmla="*/ 6983 h 108124"/>
                <a:gd name="connsiteX12" fmla="*/ 0 w 90080"/>
                <a:gd name="connsiteY12" fmla="*/ 4563 h 108124"/>
                <a:gd name="connsiteX13" fmla="*/ 79641 w 90080"/>
                <a:gd name="connsiteY13" fmla="*/ 4563 h 108124"/>
                <a:gd name="connsiteX14" fmla="*/ 84826 w 90080"/>
                <a:gd name="connsiteY14" fmla="*/ 0 h 108124"/>
                <a:gd name="connsiteX15" fmla="*/ 87246 w 90080"/>
                <a:gd name="connsiteY15" fmla="*/ 0 h 108124"/>
                <a:gd name="connsiteX16" fmla="*/ 87246 w 90080"/>
                <a:gd name="connsiteY16" fmla="*/ 21915 h 108124"/>
                <a:gd name="connsiteX17" fmla="*/ 84826 w 90080"/>
                <a:gd name="connsiteY17" fmla="*/ 21915 h 108124"/>
                <a:gd name="connsiteX18" fmla="*/ 79641 w 90080"/>
                <a:gd name="connsiteY18" fmla="*/ 17352 h 108124"/>
                <a:gd name="connsiteX19" fmla="*/ 20325 w 90080"/>
                <a:gd name="connsiteY19" fmla="*/ 17352 h 108124"/>
                <a:gd name="connsiteX20" fmla="*/ 20325 w 90080"/>
                <a:gd name="connsiteY20" fmla="*/ 45974 h 108124"/>
                <a:gd name="connsiteX21" fmla="*/ 59316 w 90080"/>
                <a:gd name="connsiteY21" fmla="*/ 45974 h 108124"/>
                <a:gd name="connsiteX22" fmla="*/ 64501 w 90080"/>
                <a:gd name="connsiteY22" fmla="*/ 41342 h 108124"/>
                <a:gd name="connsiteX23" fmla="*/ 66921 w 90080"/>
                <a:gd name="connsiteY23" fmla="*/ 41342 h 108124"/>
                <a:gd name="connsiteX24" fmla="*/ 66921 w 90080"/>
                <a:gd name="connsiteY24" fmla="*/ 63395 h 108124"/>
                <a:gd name="connsiteX25" fmla="*/ 64501 w 90080"/>
                <a:gd name="connsiteY25" fmla="*/ 63395 h 108124"/>
                <a:gd name="connsiteX26" fmla="*/ 59316 w 90080"/>
                <a:gd name="connsiteY26" fmla="*/ 58832 h 108124"/>
                <a:gd name="connsiteX27" fmla="*/ 20325 w 90080"/>
                <a:gd name="connsiteY27" fmla="*/ 58832 h 1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080" h="108124">
                  <a:moveTo>
                    <a:pt x="20325" y="90634"/>
                  </a:moveTo>
                  <a:lnTo>
                    <a:pt x="82545" y="90634"/>
                  </a:lnTo>
                  <a:cubicBezTo>
                    <a:pt x="85932" y="90288"/>
                    <a:pt x="86831" y="89389"/>
                    <a:pt x="87868" y="86002"/>
                  </a:cubicBezTo>
                  <a:lnTo>
                    <a:pt x="90080" y="86002"/>
                  </a:lnTo>
                  <a:lnTo>
                    <a:pt x="90080" y="108124"/>
                  </a:lnTo>
                  <a:lnTo>
                    <a:pt x="87868" y="108124"/>
                  </a:lnTo>
                  <a:cubicBezTo>
                    <a:pt x="86969" y="104668"/>
                    <a:pt x="85794" y="103838"/>
                    <a:pt x="82545" y="103492"/>
                  </a:cubicBezTo>
                  <a:lnTo>
                    <a:pt x="0" y="103492"/>
                  </a:lnTo>
                  <a:lnTo>
                    <a:pt x="0" y="101142"/>
                  </a:lnTo>
                  <a:cubicBezTo>
                    <a:pt x="3388" y="100105"/>
                    <a:pt x="4286" y="99206"/>
                    <a:pt x="4632" y="95957"/>
                  </a:cubicBezTo>
                  <a:lnTo>
                    <a:pt x="4632" y="12167"/>
                  </a:lnTo>
                  <a:cubicBezTo>
                    <a:pt x="4286" y="8918"/>
                    <a:pt x="3388" y="8019"/>
                    <a:pt x="0" y="6983"/>
                  </a:cubicBezTo>
                  <a:lnTo>
                    <a:pt x="0" y="4563"/>
                  </a:lnTo>
                  <a:lnTo>
                    <a:pt x="79641" y="4563"/>
                  </a:lnTo>
                  <a:cubicBezTo>
                    <a:pt x="82891" y="4563"/>
                    <a:pt x="83928" y="3388"/>
                    <a:pt x="84826" y="0"/>
                  </a:cubicBezTo>
                  <a:lnTo>
                    <a:pt x="87246" y="0"/>
                  </a:lnTo>
                  <a:lnTo>
                    <a:pt x="87246" y="21915"/>
                  </a:lnTo>
                  <a:lnTo>
                    <a:pt x="84826" y="21915"/>
                  </a:lnTo>
                  <a:cubicBezTo>
                    <a:pt x="83928" y="18528"/>
                    <a:pt x="82891" y="17491"/>
                    <a:pt x="79641" y="17352"/>
                  </a:cubicBezTo>
                  <a:lnTo>
                    <a:pt x="20325" y="17352"/>
                  </a:lnTo>
                  <a:lnTo>
                    <a:pt x="20325" y="45974"/>
                  </a:lnTo>
                  <a:lnTo>
                    <a:pt x="59316" y="45974"/>
                  </a:lnTo>
                  <a:cubicBezTo>
                    <a:pt x="62565" y="45974"/>
                    <a:pt x="63672" y="44798"/>
                    <a:pt x="64501" y="41342"/>
                  </a:cubicBezTo>
                  <a:lnTo>
                    <a:pt x="66921" y="41342"/>
                  </a:lnTo>
                  <a:lnTo>
                    <a:pt x="66921" y="63395"/>
                  </a:lnTo>
                  <a:lnTo>
                    <a:pt x="64501" y="63395"/>
                  </a:lnTo>
                  <a:cubicBezTo>
                    <a:pt x="63672" y="60008"/>
                    <a:pt x="62565" y="59109"/>
                    <a:pt x="59316" y="58832"/>
                  </a:cubicBezTo>
                  <a:lnTo>
                    <a:pt x="20325" y="58832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9432805C-3C85-40B1-B492-6A9E3AD930F6}"/>
                </a:ext>
              </a:extLst>
            </p:cNvPr>
            <p:cNvSpPr/>
            <p:nvPr/>
          </p:nvSpPr>
          <p:spPr>
            <a:xfrm>
              <a:off x="4478631" y="2049726"/>
              <a:ext cx="119254" cy="99067"/>
            </a:xfrm>
            <a:custGeom>
              <a:avLst/>
              <a:gdLst>
                <a:gd name="connsiteX0" fmla="*/ 18528 w 119254"/>
                <a:gd name="connsiteY0" fmla="*/ 19910 h 99067"/>
                <a:gd name="connsiteX1" fmla="*/ 18528 w 119254"/>
                <a:gd name="connsiteY1" fmla="*/ 91394 h 99067"/>
                <a:gd name="connsiteX2" fmla="*/ 23160 w 119254"/>
                <a:gd name="connsiteY2" fmla="*/ 96579 h 99067"/>
                <a:gd name="connsiteX3" fmla="*/ 23160 w 119254"/>
                <a:gd name="connsiteY3" fmla="*/ 98929 h 99067"/>
                <a:gd name="connsiteX4" fmla="*/ 0 w 119254"/>
                <a:gd name="connsiteY4" fmla="*/ 98929 h 99067"/>
                <a:gd name="connsiteX5" fmla="*/ 0 w 119254"/>
                <a:gd name="connsiteY5" fmla="*/ 96579 h 99067"/>
                <a:gd name="connsiteX6" fmla="*/ 4632 w 119254"/>
                <a:gd name="connsiteY6" fmla="*/ 91394 h 99067"/>
                <a:gd name="connsiteX7" fmla="*/ 4632 w 119254"/>
                <a:gd name="connsiteY7" fmla="*/ 7605 h 99067"/>
                <a:gd name="connsiteX8" fmla="*/ 0 w 119254"/>
                <a:gd name="connsiteY8" fmla="*/ 2420 h 99067"/>
                <a:gd name="connsiteX9" fmla="*/ 0 w 119254"/>
                <a:gd name="connsiteY9" fmla="*/ 0 h 99067"/>
                <a:gd name="connsiteX10" fmla="*/ 31594 w 119254"/>
                <a:gd name="connsiteY10" fmla="*/ 0 h 99067"/>
                <a:gd name="connsiteX11" fmla="*/ 31594 w 119254"/>
                <a:gd name="connsiteY11" fmla="*/ 2420 h 99067"/>
                <a:gd name="connsiteX12" fmla="*/ 28068 w 119254"/>
                <a:gd name="connsiteY12" fmla="*/ 5185 h 99067"/>
                <a:gd name="connsiteX13" fmla="*/ 30557 w 119254"/>
                <a:gd name="connsiteY13" fmla="*/ 10992 h 99067"/>
                <a:gd name="connsiteX14" fmla="*/ 59800 w 119254"/>
                <a:gd name="connsiteY14" fmla="*/ 66299 h 99067"/>
                <a:gd name="connsiteX15" fmla="*/ 88836 w 119254"/>
                <a:gd name="connsiteY15" fmla="*/ 10508 h 99067"/>
                <a:gd name="connsiteX16" fmla="*/ 90634 w 119254"/>
                <a:gd name="connsiteY16" fmla="*/ 5323 h 99067"/>
                <a:gd name="connsiteX17" fmla="*/ 87039 w 119254"/>
                <a:gd name="connsiteY17" fmla="*/ 2558 h 99067"/>
                <a:gd name="connsiteX18" fmla="*/ 87039 w 119254"/>
                <a:gd name="connsiteY18" fmla="*/ 138 h 99067"/>
                <a:gd name="connsiteX19" fmla="*/ 119255 w 119254"/>
                <a:gd name="connsiteY19" fmla="*/ 138 h 99067"/>
                <a:gd name="connsiteX20" fmla="*/ 119255 w 119254"/>
                <a:gd name="connsiteY20" fmla="*/ 2558 h 99067"/>
                <a:gd name="connsiteX21" fmla="*/ 114623 w 119254"/>
                <a:gd name="connsiteY21" fmla="*/ 7743 h 99067"/>
                <a:gd name="connsiteX22" fmla="*/ 114623 w 119254"/>
                <a:gd name="connsiteY22" fmla="*/ 91532 h 99067"/>
                <a:gd name="connsiteX23" fmla="*/ 119255 w 119254"/>
                <a:gd name="connsiteY23" fmla="*/ 96717 h 99067"/>
                <a:gd name="connsiteX24" fmla="*/ 119255 w 119254"/>
                <a:gd name="connsiteY24" fmla="*/ 99068 h 99067"/>
                <a:gd name="connsiteX25" fmla="*/ 94367 w 119254"/>
                <a:gd name="connsiteY25" fmla="*/ 99068 h 99067"/>
                <a:gd name="connsiteX26" fmla="*/ 94367 w 119254"/>
                <a:gd name="connsiteY26" fmla="*/ 96717 h 99067"/>
                <a:gd name="connsiteX27" fmla="*/ 98929 w 119254"/>
                <a:gd name="connsiteY27" fmla="*/ 91532 h 99067"/>
                <a:gd name="connsiteX28" fmla="*/ 98929 w 119254"/>
                <a:gd name="connsiteY28" fmla="*/ 19910 h 99067"/>
                <a:gd name="connsiteX29" fmla="*/ 58902 w 119254"/>
                <a:gd name="connsiteY29" fmla="*/ 95957 h 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254" h="99067">
                  <a:moveTo>
                    <a:pt x="18528" y="19910"/>
                  </a:moveTo>
                  <a:lnTo>
                    <a:pt x="18528" y="91394"/>
                  </a:lnTo>
                  <a:cubicBezTo>
                    <a:pt x="18528" y="94643"/>
                    <a:pt x="19703" y="95680"/>
                    <a:pt x="23160" y="96579"/>
                  </a:cubicBezTo>
                  <a:lnTo>
                    <a:pt x="23160" y="98929"/>
                  </a:lnTo>
                  <a:lnTo>
                    <a:pt x="0" y="98929"/>
                  </a:lnTo>
                  <a:lnTo>
                    <a:pt x="0" y="96579"/>
                  </a:lnTo>
                  <a:cubicBezTo>
                    <a:pt x="3388" y="95680"/>
                    <a:pt x="4286" y="94643"/>
                    <a:pt x="4632" y="91394"/>
                  </a:cubicBezTo>
                  <a:lnTo>
                    <a:pt x="4632" y="7605"/>
                  </a:lnTo>
                  <a:cubicBezTo>
                    <a:pt x="4286" y="4355"/>
                    <a:pt x="3388" y="3249"/>
                    <a:pt x="0" y="2420"/>
                  </a:cubicBezTo>
                  <a:lnTo>
                    <a:pt x="0" y="0"/>
                  </a:lnTo>
                  <a:lnTo>
                    <a:pt x="31594" y="0"/>
                  </a:lnTo>
                  <a:lnTo>
                    <a:pt x="31594" y="2420"/>
                  </a:lnTo>
                  <a:cubicBezTo>
                    <a:pt x="29105" y="3111"/>
                    <a:pt x="28068" y="4010"/>
                    <a:pt x="28068" y="5185"/>
                  </a:cubicBezTo>
                  <a:cubicBezTo>
                    <a:pt x="28068" y="6360"/>
                    <a:pt x="28068" y="6222"/>
                    <a:pt x="30557" y="10992"/>
                  </a:cubicBezTo>
                  <a:lnTo>
                    <a:pt x="59800" y="66299"/>
                  </a:lnTo>
                  <a:lnTo>
                    <a:pt x="88836" y="10508"/>
                  </a:lnTo>
                  <a:cubicBezTo>
                    <a:pt x="89859" y="8957"/>
                    <a:pt x="90476" y="7175"/>
                    <a:pt x="90634" y="5323"/>
                  </a:cubicBezTo>
                  <a:cubicBezTo>
                    <a:pt x="90634" y="4148"/>
                    <a:pt x="89735" y="3388"/>
                    <a:pt x="87039" y="2558"/>
                  </a:cubicBezTo>
                  <a:lnTo>
                    <a:pt x="87039" y="138"/>
                  </a:lnTo>
                  <a:lnTo>
                    <a:pt x="119255" y="138"/>
                  </a:lnTo>
                  <a:lnTo>
                    <a:pt x="119255" y="2558"/>
                  </a:lnTo>
                  <a:cubicBezTo>
                    <a:pt x="115867" y="3388"/>
                    <a:pt x="114968" y="4494"/>
                    <a:pt x="114623" y="7743"/>
                  </a:cubicBezTo>
                  <a:lnTo>
                    <a:pt x="114623" y="91532"/>
                  </a:lnTo>
                  <a:cubicBezTo>
                    <a:pt x="114968" y="94782"/>
                    <a:pt x="115867" y="95819"/>
                    <a:pt x="119255" y="96717"/>
                  </a:cubicBezTo>
                  <a:lnTo>
                    <a:pt x="119255" y="99068"/>
                  </a:lnTo>
                  <a:lnTo>
                    <a:pt x="94367" y="99068"/>
                  </a:lnTo>
                  <a:lnTo>
                    <a:pt x="94367" y="96717"/>
                  </a:lnTo>
                  <a:cubicBezTo>
                    <a:pt x="97754" y="95819"/>
                    <a:pt x="98653" y="94782"/>
                    <a:pt x="98929" y="91532"/>
                  </a:cubicBezTo>
                  <a:lnTo>
                    <a:pt x="98929" y="19910"/>
                  </a:lnTo>
                  <a:lnTo>
                    <a:pt x="58902" y="95957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4357938-6A06-493D-A242-F2D933785992}"/>
                </a:ext>
              </a:extLst>
            </p:cNvPr>
            <p:cNvSpPr/>
            <p:nvPr/>
          </p:nvSpPr>
          <p:spPr>
            <a:xfrm>
              <a:off x="4617658" y="2045163"/>
              <a:ext cx="90080" cy="108124"/>
            </a:xfrm>
            <a:custGeom>
              <a:avLst/>
              <a:gdLst>
                <a:gd name="connsiteX0" fmla="*/ 20256 w 90080"/>
                <a:gd name="connsiteY0" fmla="*/ 90634 h 108124"/>
                <a:gd name="connsiteX1" fmla="*/ 82476 w 90080"/>
                <a:gd name="connsiteY1" fmla="*/ 90634 h 108124"/>
                <a:gd name="connsiteX2" fmla="*/ 87868 w 90080"/>
                <a:gd name="connsiteY2" fmla="*/ 86002 h 108124"/>
                <a:gd name="connsiteX3" fmla="*/ 90080 w 90080"/>
                <a:gd name="connsiteY3" fmla="*/ 86002 h 108124"/>
                <a:gd name="connsiteX4" fmla="*/ 90080 w 90080"/>
                <a:gd name="connsiteY4" fmla="*/ 108124 h 108124"/>
                <a:gd name="connsiteX5" fmla="*/ 87868 w 90080"/>
                <a:gd name="connsiteY5" fmla="*/ 108124 h 108124"/>
                <a:gd name="connsiteX6" fmla="*/ 82476 w 90080"/>
                <a:gd name="connsiteY6" fmla="*/ 103492 h 108124"/>
                <a:gd name="connsiteX7" fmla="*/ 0 w 90080"/>
                <a:gd name="connsiteY7" fmla="*/ 103492 h 108124"/>
                <a:gd name="connsiteX8" fmla="*/ 0 w 90080"/>
                <a:gd name="connsiteY8" fmla="*/ 101142 h 108124"/>
                <a:gd name="connsiteX9" fmla="*/ 4563 w 90080"/>
                <a:gd name="connsiteY9" fmla="*/ 95957 h 108124"/>
                <a:gd name="connsiteX10" fmla="*/ 4563 w 90080"/>
                <a:gd name="connsiteY10" fmla="*/ 12167 h 108124"/>
                <a:gd name="connsiteX11" fmla="*/ 0 w 90080"/>
                <a:gd name="connsiteY11" fmla="*/ 6983 h 108124"/>
                <a:gd name="connsiteX12" fmla="*/ 0 w 90080"/>
                <a:gd name="connsiteY12" fmla="*/ 4563 h 108124"/>
                <a:gd name="connsiteX13" fmla="*/ 79641 w 90080"/>
                <a:gd name="connsiteY13" fmla="*/ 4563 h 108124"/>
                <a:gd name="connsiteX14" fmla="*/ 84826 w 90080"/>
                <a:gd name="connsiteY14" fmla="*/ 0 h 108124"/>
                <a:gd name="connsiteX15" fmla="*/ 87177 w 90080"/>
                <a:gd name="connsiteY15" fmla="*/ 0 h 108124"/>
                <a:gd name="connsiteX16" fmla="*/ 87177 w 90080"/>
                <a:gd name="connsiteY16" fmla="*/ 21915 h 108124"/>
                <a:gd name="connsiteX17" fmla="*/ 84826 w 90080"/>
                <a:gd name="connsiteY17" fmla="*/ 21915 h 108124"/>
                <a:gd name="connsiteX18" fmla="*/ 79641 w 90080"/>
                <a:gd name="connsiteY18" fmla="*/ 17352 h 108124"/>
                <a:gd name="connsiteX19" fmla="*/ 20256 w 90080"/>
                <a:gd name="connsiteY19" fmla="*/ 17352 h 108124"/>
                <a:gd name="connsiteX20" fmla="*/ 20256 w 90080"/>
                <a:gd name="connsiteY20" fmla="*/ 45974 h 108124"/>
                <a:gd name="connsiteX21" fmla="*/ 59316 w 90080"/>
                <a:gd name="connsiteY21" fmla="*/ 45974 h 108124"/>
                <a:gd name="connsiteX22" fmla="*/ 64501 w 90080"/>
                <a:gd name="connsiteY22" fmla="*/ 41342 h 108124"/>
                <a:gd name="connsiteX23" fmla="*/ 66852 w 90080"/>
                <a:gd name="connsiteY23" fmla="*/ 41342 h 108124"/>
                <a:gd name="connsiteX24" fmla="*/ 66852 w 90080"/>
                <a:gd name="connsiteY24" fmla="*/ 63395 h 108124"/>
                <a:gd name="connsiteX25" fmla="*/ 64501 w 90080"/>
                <a:gd name="connsiteY25" fmla="*/ 63395 h 108124"/>
                <a:gd name="connsiteX26" fmla="*/ 59316 w 90080"/>
                <a:gd name="connsiteY26" fmla="*/ 58832 h 108124"/>
                <a:gd name="connsiteX27" fmla="*/ 20256 w 90080"/>
                <a:gd name="connsiteY27" fmla="*/ 58832 h 10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0080" h="108124">
                  <a:moveTo>
                    <a:pt x="20256" y="90634"/>
                  </a:moveTo>
                  <a:lnTo>
                    <a:pt x="82476" y="90634"/>
                  </a:lnTo>
                  <a:cubicBezTo>
                    <a:pt x="85932" y="90288"/>
                    <a:pt x="86831" y="89389"/>
                    <a:pt x="87868" y="86002"/>
                  </a:cubicBezTo>
                  <a:lnTo>
                    <a:pt x="90080" y="86002"/>
                  </a:lnTo>
                  <a:lnTo>
                    <a:pt x="90080" y="108124"/>
                  </a:lnTo>
                  <a:lnTo>
                    <a:pt x="87868" y="108124"/>
                  </a:lnTo>
                  <a:cubicBezTo>
                    <a:pt x="86969" y="104668"/>
                    <a:pt x="85794" y="103838"/>
                    <a:pt x="82476" y="103492"/>
                  </a:cubicBezTo>
                  <a:lnTo>
                    <a:pt x="0" y="103492"/>
                  </a:lnTo>
                  <a:lnTo>
                    <a:pt x="0" y="101142"/>
                  </a:lnTo>
                  <a:cubicBezTo>
                    <a:pt x="3387" y="100105"/>
                    <a:pt x="4286" y="99206"/>
                    <a:pt x="4563" y="95957"/>
                  </a:cubicBezTo>
                  <a:lnTo>
                    <a:pt x="4563" y="12167"/>
                  </a:lnTo>
                  <a:cubicBezTo>
                    <a:pt x="4563" y="8918"/>
                    <a:pt x="3387" y="8019"/>
                    <a:pt x="0" y="6983"/>
                  </a:cubicBezTo>
                  <a:lnTo>
                    <a:pt x="0" y="4563"/>
                  </a:lnTo>
                  <a:lnTo>
                    <a:pt x="79641" y="4563"/>
                  </a:lnTo>
                  <a:cubicBezTo>
                    <a:pt x="82890" y="4563"/>
                    <a:pt x="83927" y="3388"/>
                    <a:pt x="84826" y="0"/>
                  </a:cubicBezTo>
                  <a:lnTo>
                    <a:pt x="87177" y="0"/>
                  </a:lnTo>
                  <a:lnTo>
                    <a:pt x="87177" y="21915"/>
                  </a:lnTo>
                  <a:lnTo>
                    <a:pt x="84826" y="21915"/>
                  </a:lnTo>
                  <a:cubicBezTo>
                    <a:pt x="83927" y="18528"/>
                    <a:pt x="82890" y="17491"/>
                    <a:pt x="79641" y="17352"/>
                  </a:cubicBezTo>
                  <a:lnTo>
                    <a:pt x="20256" y="17352"/>
                  </a:lnTo>
                  <a:lnTo>
                    <a:pt x="20256" y="45974"/>
                  </a:lnTo>
                  <a:lnTo>
                    <a:pt x="59316" y="45974"/>
                  </a:lnTo>
                  <a:cubicBezTo>
                    <a:pt x="62565" y="45974"/>
                    <a:pt x="63602" y="44798"/>
                    <a:pt x="64501" y="41342"/>
                  </a:cubicBezTo>
                  <a:lnTo>
                    <a:pt x="66852" y="41342"/>
                  </a:lnTo>
                  <a:lnTo>
                    <a:pt x="66852" y="63395"/>
                  </a:lnTo>
                  <a:lnTo>
                    <a:pt x="64501" y="63395"/>
                  </a:lnTo>
                  <a:cubicBezTo>
                    <a:pt x="63602" y="60008"/>
                    <a:pt x="62565" y="59109"/>
                    <a:pt x="59316" y="58832"/>
                  </a:cubicBezTo>
                  <a:lnTo>
                    <a:pt x="20256" y="58832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7B926C2-03CA-4CE7-A314-AB4A69D37200}"/>
                </a:ext>
              </a:extLst>
            </p:cNvPr>
            <p:cNvSpPr/>
            <p:nvPr/>
          </p:nvSpPr>
          <p:spPr>
            <a:xfrm>
              <a:off x="4723501" y="2049518"/>
              <a:ext cx="106948" cy="99136"/>
            </a:xfrm>
            <a:custGeom>
              <a:avLst/>
              <a:gdLst>
                <a:gd name="connsiteX0" fmla="*/ 18597 w 106948"/>
                <a:gd name="connsiteY0" fmla="*/ 91601 h 99136"/>
                <a:gd name="connsiteX1" fmla="*/ 23160 w 106948"/>
                <a:gd name="connsiteY1" fmla="*/ 96786 h 99136"/>
                <a:gd name="connsiteX2" fmla="*/ 23160 w 106948"/>
                <a:gd name="connsiteY2" fmla="*/ 99137 h 99136"/>
                <a:gd name="connsiteX3" fmla="*/ 0 w 106948"/>
                <a:gd name="connsiteY3" fmla="*/ 99137 h 99136"/>
                <a:gd name="connsiteX4" fmla="*/ 0 w 106948"/>
                <a:gd name="connsiteY4" fmla="*/ 96786 h 99136"/>
                <a:gd name="connsiteX5" fmla="*/ 4632 w 106948"/>
                <a:gd name="connsiteY5" fmla="*/ 91601 h 99136"/>
                <a:gd name="connsiteX6" fmla="*/ 4632 w 106948"/>
                <a:gd name="connsiteY6" fmla="*/ 7812 h 99136"/>
                <a:gd name="connsiteX7" fmla="*/ 0 w 106948"/>
                <a:gd name="connsiteY7" fmla="*/ 2627 h 99136"/>
                <a:gd name="connsiteX8" fmla="*/ 0 w 106948"/>
                <a:gd name="connsiteY8" fmla="*/ 207 h 99136"/>
                <a:gd name="connsiteX9" fmla="*/ 33115 w 106948"/>
                <a:gd name="connsiteY9" fmla="*/ 207 h 99136"/>
                <a:gd name="connsiteX10" fmla="*/ 33115 w 106948"/>
                <a:gd name="connsiteY10" fmla="*/ 2627 h 99136"/>
                <a:gd name="connsiteX11" fmla="*/ 29866 w 106948"/>
                <a:gd name="connsiteY11" fmla="*/ 5876 h 99136"/>
                <a:gd name="connsiteX12" fmla="*/ 33115 w 106948"/>
                <a:gd name="connsiteY12" fmla="*/ 11200 h 99136"/>
                <a:gd name="connsiteX13" fmla="*/ 88421 w 106948"/>
                <a:gd name="connsiteY13" fmla="*/ 73419 h 99136"/>
                <a:gd name="connsiteX14" fmla="*/ 88421 w 106948"/>
                <a:gd name="connsiteY14" fmla="*/ 7605 h 99136"/>
                <a:gd name="connsiteX15" fmla="*/ 83789 w 106948"/>
                <a:gd name="connsiteY15" fmla="*/ 2420 h 99136"/>
                <a:gd name="connsiteX16" fmla="*/ 83789 w 106948"/>
                <a:gd name="connsiteY16" fmla="*/ 0 h 99136"/>
                <a:gd name="connsiteX17" fmla="*/ 106949 w 106948"/>
                <a:gd name="connsiteY17" fmla="*/ 0 h 99136"/>
                <a:gd name="connsiteX18" fmla="*/ 106949 w 106948"/>
                <a:gd name="connsiteY18" fmla="*/ 2420 h 99136"/>
                <a:gd name="connsiteX19" fmla="*/ 102317 w 106948"/>
                <a:gd name="connsiteY19" fmla="*/ 7605 h 99136"/>
                <a:gd name="connsiteX20" fmla="*/ 102317 w 106948"/>
                <a:gd name="connsiteY20" fmla="*/ 91394 h 99136"/>
                <a:gd name="connsiteX21" fmla="*/ 106949 w 106948"/>
                <a:gd name="connsiteY21" fmla="*/ 96579 h 99136"/>
                <a:gd name="connsiteX22" fmla="*/ 106949 w 106948"/>
                <a:gd name="connsiteY22" fmla="*/ 98929 h 99136"/>
                <a:gd name="connsiteX23" fmla="*/ 80540 w 106948"/>
                <a:gd name="connsiteY23" fmla="*/ 98929 h 99136"/>
                <a:gd name="connsiteX24" fmla="*/ 80540 w 106948"/>
                <a:gd name="connsiteY24" fmla="*/ 96579 h 99136"/>
                <a:gd name="connsiteX25" fmla="*/ 83927 w 106948"/>
                <a:gd name="connsiteY25" fmla="*/ 93606 h 99136"/>
                <a:gd name="connsiteX26" fmla="*/ 80817 w 106948"/>
                <a:gd name="connsiteY26" fmla="*/ 88421 h 99136"/>
                <a:gd name="connsiteX27" fmla="*/ 18597 w 106948"/>
                <a:gd name="connsiteY27" fmla="*/ 18251 h 9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6948" h="99136">
                  <a:moveTo>
                    <a:pt x="18597" y="91601"/>
                  </a:moveTo>
                  <a:cubicBezTo>
                    <a:pt x="18597" y="94851"/>
                    <a:pt x="19772" y="95888"/>
                    <a:pt x="23160" y="96786"/>
                  </a:cubicBezTo>
                  <a:lnTo>
                    <a:pt x="23160" y="99137"/>
                  </a:lnTo>
                  <a:lnTo>
                    <a:pt x="0" y="99137"/>
                  </a:lnTo>
                  <a:lnTo>
                    <a:pt x="0" y="96786"/>
                  </a:lnTo>
                  <a:cubicBezTo>
                    <a:pt x="3457" y="95749"/>
                    <a:pt x="4355" y="94851"/>
                    <a:pt x="4632" y="91601"/>
                  </a:cubicBezTo>
                  <a:lnTo>
                    <a:pt x="4632" y="7812"/>
                  </a:lnTo>
                  <a:cubicBezTo>
                    <a:pt x="4632" y="4563"/>
                    <a:pt x="3457" y="3457"/>
                    <a:pt x="0" y="2627"/>
                  </a:cubicBezTo>
                  <a:lnTo>
                    <a:pt x="0" y="207"/>
                  </a:lnTo>
                  <a:lnTo>
                    <a:pt x="33115" y="207"/>
                  </a:lnTo>
                  <a:lnTo>
                    <a:pt x="33115" y="2627"/>
                  </a:lnTo>
                  <a:cubicBezTo>
                    <a:pt x="30902" y="3318"/>
                    <a:pt x="29866" y="4355"/>
                    <a:pt x="29866" y="5876"/>
                  </a:cubicBezTo>
                  <a:cubicBezTo>
                    <a:pt x="29866" y="7397"/>
                    <a:pt x="30557" y="8365"/>
                    <a:pt x="33115" y="11200"/>
                  </a:cubicBezTo>
                  <a:lnTo>
                    <a:pt x="88421" y="73419"/>
                  </a:lnTo>
                  <a:lnTo>
                    <a:pt x="88421" y="7605"/>
                  </a:lnTo>
                  <a:cubicBezTo>
                    <a:pt x="88421" y="4355"/>
                    <a:pt x="87246" y="3249"/>
                    <a:pt x="83789" y="2420"/>
                  </a:cubicBezTo>
                  <a:lnTo>
                    <a:pt x="83789" y="0"/>
                  </a:lnTo>
                  <a:lnTo>
                    <a:pt x="106949" y="0"/>
                  </a:lnTo>
                  <a:lnTo>
                    <a:pt x="106949" y="2420"/>
                  </a:lnTo>
                  <a:cubicBezTo>
                    <a:pt x="103561" y="3249"/>
                    <a:pt x="102524" y="4355"/>
                    <a:pt x="102317" y="7605"/>
                  </a:cubicBezTo>
                  <a:lnTo>
                    <a:pt x="102317" y="91394"/>
                  </a:lnTo>
                  <a:cubicBezTo>
                    <a:pt x="102317" y="94643"/>
                    <a:pt x="103561" y="95680"/>
                    <a:pt x="106949" y="96579"/>
                  </a:cubicBezTo>
                  <a:lnTo>
                    <a:pt x="106949" y="98929"/>
                  </a:lnTo>
                  <a:lnTo>
                    <a:pt x="80540" y="98929"/>
                  </a:lnTo>
                  <a:lnTo>
                    <a:pt x="80540" y="96579"/>
                  </a:lnTo>
                  <a:cubicBezTo>
                    <a:pt x="82752" y="95957"/>
                    <a:pt x="83927" y="94920"/>
                    <a:pt x="83927" y="93606"/>
                  </a:cubicBezTo>
                  <a:cubicBezTo>
                    <a:pt x="83927" y="92293"/>
                    <a:pt x="83098" y="91118"/>
                    <a:pt x="80817" y="88421"/>
                  </a:cubicBezTo>
                  <a:lnTo>
                    <a:pt x="18597" y="18251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836AF7F5-53C7-49D8-9108-15DAFB6E163B}"/>
                </a:ext>
              </a:extLst>
            </p:cNvPr>
            <p:cNvSpPr/>
            <p:nvPr/>
          </p:nvSpPr>
          <p:spPr>
            <a:xfrm>
              <a:off x="4843377" y="2045163"/>
              <a:ext cx="95541" cy="103492"/>
            </a:xfrm>
            <a:custGeom>
              <a:avLst/>
              <a:gdLst>
                <a:gd name="connsiteX0" fmla="*/ 55652 w 95541"/>
                <a:gd name="connsiteY0" fmla="*/ 95957 h 103492"/>
                <a:gd name="connsiteX1" fmla="*/ 60215 w 95541"/>
                <a:gd name="connsiteY1" fmla="*/ 101142 h 103492"/>
                <a:gd name="connsiteX2" fmla="*/ 60215 w 95541"/>
                <a:gd name="connsiteY2" fmla="*/ 103492 h 103492"/>
                <a:gd name="connsiteX3" fmla="*/ 35327 w 95541"/>
                <a:gd name="connsiteY3" fmla="*/ 103492 h 103492"/>
                <a:gd name="connsiteX4" fmla="*/ 35327 w 95541"/>
                <a:gd name="connsiteY4" fmla="*/ 101142 h 103492"/>
                <a:gd name="connsiteX5" fmla="*/ 39890 w 95541"/>
                <a:gd name="connsiteY5" fmla="*/ 95957 h 103492"/>
                <a:gd name="connsiteX6" fmla="*/ 39890 w 95541"/>
                <a:gd name="connsiteY6" fmla="*/ 17491 h 103492"/>
                <a:gd name="connsiteX7" fmla="*/ 7605 w 95541"/>
                <a:gd name="connsiteY7" fmla="*/ 17491 h 103492"/>
                <a:gd name="connsiteX8" fmla="*/ 2350 w 95541"/>
                <a:gd name="connsiteY8" fmla="*/ 22053 h 103492"/>
                <a:gd name="connsiteX9" fmla="*/ 0 w 95541"/>
                <a:gd name="connsiteY9" fmla="*/ 22053 h 103492"/>
                <a:gd name="connsiteX10" fmla="*/ 0 w 95541"/>
                <a:gd name="connsiteY10" fmla="*/ 0 h 103492"/>
                <a:gd name="connsiteX11" fmla="*/ 2350 w 95541"/>
                <a:gd name="connsiteY11" fmla="*/ 0 h 103492"/>
                <a:gd name="connsiteX12" fmla="*/ 7605 w 95541"/>
                <a:gd name="connsiteY12" fmla="*/ 4563 h 103492"/>
                <a:gd name="connsiteX13" fmla="*/ 87937 w 95541"/>
                <a:gd name="connsiteY13" fmla="*/ 4563 h 103492"/>
                <a:gd name="connsiteX14" fmla="*/ 93122 w 95541"/>
                <a:gd name="connsiteY14" fmla="*/ 0 h 103492"/>
                <a:gd name="connsiteX15" fmla="*/ 95542 w 95541"/>
                <a:gd name="connsiteY15" fmla="*/ 0 h 103492"/>
                <a:gd name="connsiteX16" fmla="*/ 95542 w 95541"/>
                <a:gd name="connsiteY16" fmla="*/ 21915 h 103492"/>
                <a:gd name="connsiteX17" fmla="*/ 93122 w 95541"/>
                <a:gd name="connsiteY17" fmla="*/ 21915 h 103492"/>
                <a:gd name="connsiteX18" fmla="*/ 87937 w 95541"/>
                <a:gd name="connsiteY18" fmla="*/ 17352 h 103492"/>
                <a:gd name="connsiteX19" fmla="*/ 55652 w 95541"/>
                <a:gd name="connsiteY19" fmla="*/ 17352 h 10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541" h="103492">
                  <a:moveTo>
                    <a:pt x="55652" y="95957"/>
                  </a:moveTo>
                  <a:cubicBezTo>
                    <a:pt x="55652" y="99206"/>
                    <a:pt x="56827" y="100243"/>
                    <a:pt x="60215" y="101142"/>
                  </a:cubicBezTo>
                  <a:lnTo>
                    <a:pt x="60215" y="103492"/>
                  </a:lnTo>
                  <a:lnTo>
                    <a:pt x="35327" y="103492"/>
                  </a:lnTo>
                  <a:lnTo>
                    <a:pt x="35327" y="101142"/>
                  </a:lnTo>
                  <a:cubicBezTo>
                    <a:pt x="38715" y="100243"/>
                    <a:pt x="39613" y="99206"/>
                    <a:pt x="39890" y="95957"/>
                  </a:cubicBezTo>
                  <a:lnTo>
                    <a:pt x="39890" y="17491"/>
                  </a:lnTo>
                  <a:lnTo>
                    <a:pt x="7605" y="17491"/>
                  </a:lnTo>
                  <a:cubicBezTo>
                    <a:pt x="4286" y="17491"/>
                    <a:pt x="3249" y="18666"/>
                    <a:pt x="2350" y="22053"/>
                  </a:cubicBezTo>
                  <a:lnTo>
                    <a:pt x="0" y="22053"/>
                  </a:lnTo>
                  <a:lnTo>
                    <a:pt x="0" y="0"/>
                  </a:lnTo>
                  <a:lnTo>
                    <a:pt x="2350" y="0"/>
                  </a:lnTo>
                  <a:cubicBezTo>
                    <a:pt x="3249" y="3388"/>
                    <a:pt x="4286" y="4286"/>
                    <a:pt x="7605" y="4563"/>
                  </a:cubicBezTo>
                  <a:lnTo>
                    <a:pt x="87937" y="4563"/>
                  </a:lnTo>
                  <a:cubicBezTo>
                    <a:pt x="91256" y="4563"/>
                    <a:pt x="92293" y="3388"/>
                    <a:pt x="93122" y="0"/>
                  </a:cubicBezTo>
                  <a:lnTo>
                    <a:pt x="95542" y="0"/>
                  </a:lnTo>
                  <a:lnTo>
                    <a:pt x="95542" y="21915"/>
                  </a:lnTo>
                  <a:lnTo>
                    <a:pt x="93122" y="21915"/>
                  </a:lnTo>
                  <a:cubicBezTo>
                    <a:pt x="92293" y="18528"/>
                    <a:pt x="91256" y="17629"/>
                    <a:pt x="87937" y="17352"/>
                  </a:cubicBezTo>
                  <a:lnTo>
                    <a:pt x="55652" y="17352"/>
                  </a:lnTo>
                  <a:close/>
                </a:path>
              </a:pathLst>
            </a:custGeom>
            <a:solidFill>
              <a:srgbClr val="FFFFFF"/>
            </a:solidFill>
            <a:ln w="69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7DBFF9-3CF5-4541-C29E-E0E9DCD25B61}"/>
              </a:ext>
            </a:extLst>
          </p:cNvPr>
          <p:cNvSpPr txBox="1"/>
          <p:nvPr/>
        </p:nvSpPr>
        <p:spPr>
          <a:xfrm>
            <a:off x="8874690" y="5899759"/>
            <a:ext cx="2521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Georgia Pro" panose="02040502050405020303" pitchFamily="18" charset="0"/>
              </a:rPr>
              <a:t>In collaboration with Photo Club CIEL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77CD1DF0-F318-F0E8-815F-69DAE823B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00" y="5796970"/>
            <a:ext cx="1344664" cy="626533"/>
          </a:xfrm>
          <a:prstGeom prst="rect">
            <a:avLst/>
          </a:prstGeom>
        </p:spPr>
      </p:pic>
      <p:pic>
        <p:nvPicPr>
          <p:cNvPr id="4" name="Picture 3" descr="A bee on a flower&#10;&#10;AI-generated content may be incorrect.">
            <a:extLst>
              <a:ext uri="{FF2B5EF4-FFF2-40B4-BE49-F238E27FC236}">
                <a16:creationId xmlns:a16="http://schemas.microsoft.com/office/drawing/2014/main" id="{295FBADC-546D-7E25-4803-C8578BEE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47" y="3948316"/>
            <a:ext cx="3034480" cy="19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2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Georgia</vt:lpstr>
      <vt:lpstr>Georgia Pro</vt:lpstr>
      <vt:lpstr>Georgia Pro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Deckzi Solutions</dc:creator>
  <cp:lastModifiedBy>STOCKMANS Dirk (DIGIT)</cp:lastModifiedBy>
  <cp:revision>7</cp:revision>
  <dcterms:created xsi:type="dcterms:W3CDTF">2021-12-21T05:52:50Z</dcterms:created>
  <dcterms:modified xsi:type="dcterms:W3CDTF">2025-06-09T20:11:38Z</dcterms:modified>
</cp:coreProperties>
</file>